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64.xml" ContentType="application/vnd.openxmlformats-officedocument.presentationml.tags+xml"/>
  <Override PartName="/ppt/notesSlides/notesSlide1.xml" ContentType="application/vnd.openxmlformats-officedocument.presentationml.notesSlide+xml"/>
  <Override PartName="/ppt/tags/tag65.xml" ContentType="application/vnd.openxmlformats-officedocument.presentationml.tags+xml"/>
  <Override PartName="/ppt/notesSlides/notesSlide2.xml" ContentType="application/vnd.openxmlformats-officedocument.presentationml.notesSlid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notesSlides/notesSlide3.xml" ContentType="application/vnd.openxmlformats-officedocument.presentationml.notesSlide+xml"/>
  <Override PartName="/ppt/tags/tag7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72" r:id="rId2"/>
    <p:sldId id="257" r:id="rId3"/>
    <p:sldId id="259" r:id="rId4"/>
    <p:sldId id="261" r:id="rId5"/>
    <p:sldId id="268" r:id="rId6"/>
    <p:sldId id="265" r:id="rId7"/>
    <p:sldId id="266" r:id="rId8"/>
  </p:sldIdLst>
  <p:sldSz cx="12192000" cy="6858000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7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40" y="10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2025/4/18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2025/4/18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提示：在本页新娘花轿以及新郎两个部分有超链接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8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2025/4/18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2025/4/18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2025/4/18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2025/4/18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2025/4/18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2025/4/18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2025/4/18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2025/4/18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2025/4/18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2025/4/18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2025/4/18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2025/4/18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4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.mp3"/><Relationship Id="rId7" Type="http://schemas.openxmlformats.org/officeDocument/2006/relationships/notesSlide" Target="../notesSlides/notesSlide2.xml"/><Relationship Id="rId2" Type="http://schemas.microsoft.com/office/2007/relationships/media" Target="../media/media1.mp3"/><Relationship Id="rId1" Type="http://schemas.openxmlformats.org/officeDocument/2006/relationships/tags" Target="../tags/tag65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4.png"/><Relationship Id="rId5" Type="http://schemas.openxmlformats.org/officeDocument/2006/relationships/audio" Target="../media/media2.mp3"/><Relationship Id="rId10" Type="http://schemas.openxmlformats.org/officeDocument/2006/relationships/slide" Target="slide4.xml"/><Relationship Id="rId4" Type="http://schemas.microsoft.com/office/2007/relationships/media" Target="../media/media2.mp3"/><Relationship Id="rId9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audio" Target="../media/media1.mp3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tags" Target="../tags/tag68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2.mp3"/><Relationship Id="rId10" Type="http://schemas.openxmlformats.org/officeDocument/2006/relationships/image" Target="../media/image4.png"/><Relationship Id="rId4" Type="http://schemas.microsoft.com/office/2007/relationships/media" Target="../media/media2.mp3"/><Relationship Id="rId9" Type="http://schemas.openxmlformats.org/officeDocument/2006/relationships/slide" Target="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4.png"/><Relationship Id="rId2" Type="http://schemas.microsoft.com/office/2007/relationships/media" Target="../media/media1.mp3"/><Relationship Id="rId1" Type="http://schemas.openxmlformats.org/officeDocument/2006/relationships/tags" Target="../tags/tag69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/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35745" y="3341370"/>
            <a:ext cx="3718560" cy="3765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/>
          <p:cNvPicPr/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85420" y="3075305"/>
            <a:ext cx="3964940" cy="396494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449" name="组合 1448"/>
          <p:cNvGrpSpPr/>
          <p:nvPr/>
        </p:nvGrpSpPr>
        <p:grpSpPr>
          <a:xfrm>
            <a:off x="155576" y="203201"/>
            <a:ext cx="11880850" cy="6478588"/>
            <a:chOff x="155576" y="203201"/>
            <a:chExt cx="11880850" cy="6478588"/>
          </a:xfrm>
        </p:grpSpPr>
        <p:sp>
          <p:nvSpPr>
            <p:cNvPr id="1380" name="Rectangle 1357"/>
            <p:cNvSpPr>
              <a:spLocks noChangeArrowheads="1"/>
            </p:cNvSpPr>
            <p:nvPr/>
          </p:nvSpPr>
          <p:spPr bwMode="auto">
            <a:xfrm>
              <a:off x="155576" y="203201"/>
              <a:ext cx="11880850" cy="6478588"/>
            </a:xfrm>
            <a:prstGeom prst="rect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1" name="Rectangle 1358"/>
            <p:cNvSpPr>
              <a:spLocks noChangeArrowheads="1"/>
            </p:cNvSpPr>
            <p:nvPr/>
          </p:nvSpPr>
          <p:spPr bwMode="auto">
            <a:xfrm>
              <a:off x="293688" y="930276"/>
              <a:ext cx="471488" cy="471488"/>
            </a:xfrm>
            <a:prstGeom prst="rect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2" name="Rectangle 1359"/>
            <p:cNvSpPr>
              <a:spLocks noChangeArrowheads="1"/>
            </p:cNvSpPr>
            <p:nvPr/>
          </p:nvSpPr>
          <p:spPr bwMode="auto">
            <a:xfrm>
              <a:off x="293688" y="327026"/>
              <a:ext cx="471488" cy="469900"/>
            </a:xfrm>
            <a:prstGeom prst="rect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3" name="Rectangle 1360"/>
            <p:cNvSpPr>
              <a:spLocks noChangeArrowheads="1"/>
            </p:cNvSpPr>
            <p:nvPr/>
          </p:nvSpPr>
          <p:spPr bwMode="auto">
            <a:xfrm>
              <a:off x="895351" y="327026"/>
              <a:ext cx="471488" cy="469900"/>
            </a:xfrm>
            <a:prstGeom prst="rect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4" name="Rectangle 1361"/>
            <p:cNvSpPr>
              <a:spLocks noChangeArrowheads="1"/>
            </p:cNvSpPr>
            <p:nvPr/>
          </p:nvSpPr>
          <p:spPr bwMode="auto">
            <a:xfrm>
              <a:off x="765176" y="796926"/>
              <a:ext cx="130175" cy="133350"/>
            </a:xfrm>
            <a:prstGeom prst="rect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5" name="Line 1362"/>
            <p:cNvSpPr>
              <a:spLocks noChangeShapeType="1"/>
            </p:cNvSpPr>
            <p:nvPr/>
          </p:nvSpPr>
          <p:spPr bwMode="auto">
            <a:xfrm>
              <a:off x="895351" y="930276"/>
              <a:ext cx="0" cy="598488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6" name="Line 1363"/>
            <p:cNvSpPr>
              <a:spLocks noChangeShapeType="1"/>
            </p:cNvSpPr>
            <p:nvPr/>
          </p:nvSpPr>
          <p:spPr bwMode="auto">
            <a:xfrm flipH="1">
              <a:off x="293688" y="1528763"/>
              <a:ext cx="601663" cy="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7" name="Line 1364"/>
            <p:cNvSpPr>
              <a:spLocks noChangeShapeType="1"/>
            </p:cNvSpPr>
            <p:nvPr/>
          </p:nvSpPr>
          <p:spPr bwMode="auto">
            <a:xfrm>
              <a:off x="293688" y="1528763"/>
              <a:ext cx="0" cy="296863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8" name="Line 1365"/>
            <p:cNvSpPr>
              <a:spLocks noChangeShapeType="1"/>
            </p:cNvSpPr>
            <p:nvPr/>
          </p:nvSpPr>
          <p:spPr bwMode="auto">
            <a:xfrm>
              <a:off x="293688" y="1825626"/>
              <a:ext cx="234950" cy="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9" name="Line 1366"/>
            <p:cNvSpPr>
              <a:spLocks noChangeShapeType="1"/>
            </p:cNvSpPr>
            <p:nvPr/>
          </p:nvSpPr>
          <p:spPr bwMode="auto">
            <a:xfrm>
              <a:off x="528638" y="1825626"/>
              <a:ext cx="0" cy="217488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0" name="Line 1367"/>
            <p:cNvSpPr>
              <a:spLocks noChangeShapeType="1"/>
            </p:cNvSpPr>
            <p:nvPr/>
          </p:nvSpPr>
          <p:spPr bwMode="auto">
            <a:xfrm flipH="1">
              <a:off x="293688" y="2043113"/>
              <a:ext cx="234950" cy="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1" name="Line 1368"/>
            <p:cNvSpPr>
              <a:spLocks noChangeShapeType="1"/>
            </p:cNvSpPr>
            <p:nvPr/>
          </p:nvSpPr>
          <p:spPr bwMode="auto">
            <a:xfrm>
              <a:off x="895351" y="930276"/>
              <a:ext cx="598488" cy="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2" name="Line 1369"/>
            <p:cNvSpPr>
              <a:spLocks noChangeShapeType="1"/>
            </p:cNvSpPr>
            <p:nvPr/>
          </p:nvSpPr>
          <p:spPr bwMode="auto">
            <a:xfrm flipV="1">
              <a:off x="1493838" y="327026"/>
              <a:ext cx="0" cy="60325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3" name="Line 1370"/>
            <p:cNvSpPr>
              <a:spLocks noChangeShapeType="1"/>
            </p:cNvSpPr>
            <p:nvPr/>
          </p:nvSpPr>
          <p:spPr bwMode="auto">
            <a:xfrm>
              <a:off x="1493838" y="327026"/>
              <a:ext cx="296863" cy="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4" name="Line 1371"/>
            <p:cNvSpPr>
              <a:spLocks noChangeShapeType="1"/>
            </p:cNvSpPr>
            <p:nvPr/>
          </p:nvSpPr>
          <p:spPr bwMode="auto">
            <a:xfrm>
              <a:off x="1790701" y="327026"/>
              <a:ext cx="0" cy="23495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5" name="Line 1372"/>
            <p:cNvSpPr>
              <a:spLocks noChangeShapeType="1"/>
            </p:cNvSpPr>
            <p:nvPr/>
          </p:nvSpPr>
          <p:spPr bwMode="auto">
            <a:xfrm>
              <a:off x="1790701" y="561976"/>
              <a:ext cx="217488" cy="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6" name="Line 1373"/>
            <p:cNvSpPr>
              <a:spLocks noChangeShapeType="1"/>
            </p:cNvSpPr>
            <p:nvPr/>
          </p:nvSpPr>
          <p:spPr bwMode="auto">
            <a:xfrm flipV="1">
              <a:off x="2008188" y="327026"/>
              <a:ext cx="0" cy="23495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7" name="Rectangle 1374"/>
            <p:cNvSpPr>
              <a:spLocks noChangeArrowheads="1"/>
            </p:cNvSpPr>
            <p:nvPr/>
          </p:nvSpPr>
          <p:spPr bwMode="auto">
            <a:xfrm>
              <a:off x="293688" y="5483226"/>
              <a:ext cx="471488" cy="469900"/>
            </a:xfrm>
            <a:prstGeom prst="rect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8" name="Rectangle 1375"/>
            <p:cNvSpPr>
              <a:spLocks noChangeArrowheads="1"/>
            </p:cNvSpPr>
            <p:nvPr/>
          </p:nvSpPr>
          <p:spPr bwMode="auto">
            <a:xfrm>
              <a:off x="293688" y="6088063"/>
              <a:ext cx="471488" cy="468313"/>
            </a:xfrm>
            <a:prstGeom prst="rect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9" name="Rectangle 1376"/>
            <p:cNvSpPr>
              <a:spLocks noChangeArrowheads="1"/>
            </p:cNvSpPr>
            <p:nvPr/>
          </p:nvSpPr>
          <p:spPr bwMode="auto">
            <a:xfrm>
              <a:off x="895351" y="6088063"/>
              <a:ext cx="471488" cy="468313"/>
            </a:xfrm>
            <a:prstGeom prst="rect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0" name="Rectangle 1377"/>
            <p:cNvSpPr>
              <a:spLocks noChangeArrowheads="1"/>
            </p:cNvSpPr>
            <p:nvPr/>
          </p:nvSpPr>
          <p:spPr bwMode="auto">
            <a:xfrm>
              <a:off x="765176" y="5953126"/>
              <a:ext cx="130175" cy="134938"/>
            </a:xfrm>
            <a:prstGeom prst="rect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1" name="Line 1378"/>
            <p:cNvSpPr>
              <a:spLocks noChangeShapeType="1"/>
            </p:cNvSpPr>
            <p:nvPr/>
          </p:nvSpPr>
          <p:spPr bwMode="auto">
            <a:xfrm flipV="1">
              <a:off x="895351" y="5354638"/>
              <a:ext cx="0" cy="598488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2" name="Line 1379"/>
            <p:cNvSpPr>
              <a:spLocks noChangeShapeType="1"/>
            </p:cNvSpPr>
            <p:nvPr/>
          </p:nvSpPr>
          <p:spPr bwMode="auto">
            <a:xfrm flipH="1">
              <a:off x="293688" y="5354638"/>
              <a:ext cx="601663" cy="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3" name="Line 1380"/>
            <p:cNvSpPr>
              <a:spLocks noChangeShapeType="1"/>
            </p:cNvSpPr>
            <p:nvPr/>
          </p:nvSpPr>
          <p:spPr bwMode="auto">
            <a:xfrm flipV="1">
              <a:off x="293688" y="5057776"/>
              <a:ext cx="0" cy="296863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4" name="Line 1381"/>
            <p:cNvSpPr>
              <a:spLocks noChangeShapeType="1"/>
            </p:cNvSpPr>
            <p:nvPr/>
          </p:nvSpPr>
          <p:spPr bwMode="auto">
            <a:xfrm>
              <a:off x="293688" y="5057776"/>
              <a:ext cx="234950" cy="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5" name="Line 1382"/>
            <p:cNvSpPr>
              <a:spLocks noChangeShapeType="1"/>
            </p:cNvSpPr>
            <p:nvPr/>
          </p:nvSpPr>
          <p:spPr bwMode="auto">
            <a:xfrm flipV="1">
              <a:off x="528638" y="4840288"/>
              <a:ext cx="0" cy="217488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6" name="Line 1383"/>
            <p:cNvSpPr>
              <a:spLocks noChangeShapeType="1"/>
            </p:cNvSpPr>
            <p:nvPr/>
          </p:nvSpPr>
          <p:spPr bwMode="auto">
            <a:xfrm flipH="1">
              <a:off x="293688" y="4840288"/>
              <a:ext cx="234950" cy="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7" name="Line 1384"/>
            <p:cNvSpPr>
              <a:spLocks noChangeShapeType="1"/>
            </p:cNvSpPr>
            <p:nvPr/>
          </p:nvSpPr>
          <p:spPr bwMode="auto">
            <a:xfrm>
              <a:off x="895351" y="5953126"/>
              <a:ext cx="598488" cy="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8" name="Line 1385"/>
            <p:cNvSpPr>
              <a:spLocks noChangeShapeType="1"/>
            </p:cNvSpPr>
            <p:nvPr/>
          </p:nvSpPr>
          <p:spPr bwMode="auto">
            <a:xfrm>
              <a:off x="1493838" y="5953126"/>
              <a:ext cx="0" cy="60325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9" name="Line 1386"/>
            <p:cNvSpPr>
              <a:spLocks noChangeShapeType="1"/>
            </p:cNvSpPr>
            <p:nvPr/>
          </p:nvSpPr>
          <p:spPr bwMode="auto">
            <a:xfrm>
              <a:off x="1493838" y="6556376"/>
              <a:ext cx="296863" cy="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0" name="Line 1387"/>
            <p:cNvSpPr>
              <a:spLocks noChangeShapeType="1"/>
            </p:cNvSpPr>
            <p:nvPr/>
          </p:nvSpPr>
          <p:spPr bwMode="auto">
            <a:xfrm flipV="1">
              <a:off x="1790701" y="6321426"/>
              <a:ext cx="0" cy="23495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1" name="Line 1388"/>
            <p:cNvSpPr>
              <a:spLocks noChangeShapeType="1"/>
            </p:cNvSpPr>
            <p:nvPr/>
          </p:nvSpPr>
          <p:spPr bwMode="auto">
            <a:xfrm>
              <a:off x="1790701" y="6321426"/>
              <a:ext cx="217488" cy="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2" name="Line 1389"/>
            <p:cNvSpPr>
              <a:spLocks noChangeShapeType="1"/>
            </p:cNvSpPr>
            <p:nvPr/>
          </p:nvSpPr>
          <p:spPr bwMode="auto">
            <a:xfrm>
              <a:off x="2008188" y="6321426"/>
              <a:ext cx="0" cy="23495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3" name="Rectangle 1390"/>
            <p:cNvSpPr>
              <a:spLocks noChangeArrowheads="1"/>
            </p:cNvSpPr>
            <p:nvPr/>
          </p:nvSpPr>
          <p:spPr bwMode="auto">
            <a:xfrm>
              <a:off x="11426826" y="930276"/>
              <a:ext cx="469900" cy="471488"/>
            </a:xfrm>
            <a:prstGeom prst="rect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4" name="Rectangle 1391"/>
            <p:cNvSpPr>
              <a:spLocks noChangeArrowheads="1"/>
            </p:cNvSpPr>
            <p:nvPr/>
          </p:nvSpPr>
          <p:spPr bwMode="auto">
            <a:xfrm>
              <a:off x="11426826" y="327026"/>
              <a:ext cx="469900" cy="469900"/>
            </a:xfrm>
            <a:prstGeom prst="rect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5" name="Rectangle 1392"/>
            <p:cNvSpPr>
              <a:spLocks noChangeArrowheads="1"/>
            </p:cNvSpPr>
            <p:nvPr/>
          </p:nvSpPr>
          <p:spPr bwMode="auto">
            <a:xfrm>
              <a:off x="10825163" y="327026"/>
              <a:ext cx="468313" cy="469900"/>
            </a:xfrm>
            <a:prstGeom prst="rect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6" name="Rectangle 1393"/>
            <p:cNvSpPr>
              <a:spLocks noChangeArrowheads="1"/>
            </p:cNvSpPr>
            <p:nvPr/>
          </p:nvSpPr>
          <p:spPr bwMode="auto">
            <a:xfrm>
              <a:off x="11293476" y="796926"/>
              <a:ext cx="133350" cy="133350"/>
            </a:xfrm>
            <a:prstGeom prst="rect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7" name="Line 1394"/>
            <p:cNvSpPr>
              <a:spLocks noChangeShapeType="1"/>
            </p:cNvSpPr>
            <p:nvPr/>
          </p:nvSpPr>
          <p:spPr bwMode="auto">
            <a:xfrm>
              <a:off x="11293476" y="930276"/>
              <a:ext cx="0" cy="598488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8" name="Line 1395"/>
            <p:cNvSpPr>
              <a:spLocks noChangeShapeType="1"/>
            </p:cNvSpPr>
            <p:nvPr/>
          </p:nvSpPr>
          <p:spPr bwMode="auto">
            <a:xfrm>
              <a:off x="11293476" y="1528763"/>
              <a:ext cx="603250" cy="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9" name="Line 1396"/>
            <p:cNvSpPr>
              <a:spLocks noChangeShapeType="1"/>
            </p:cNvSpPr>
            <p:nvPr/>
          </p:nvSpPr>
          <p:spPr bwMode="auto">
            <a:xfrm>
              <a:off x="11896726" y="1528763"/>
              <a:ext cx="0" cy="296863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0" name="Line 1397"/>
            <p:cNvSpPr>
              <a:spLocks noChangeShapeType="1"/>
            </p:cNvSpPr>
            <p:nvPr/>
          </p:nvSpPr>
          <p:spPr bwMode="auto">
            <a:xfrm flipH="1">
              <a:off x="11660188" y="1825626"/>
              <a:ext cx="236538" cy="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1" name="Line 1398"/>
            <p:cNvSpPr>
              <a:spLocks noChangeShapeType="1"/>
            </p:cNvSpPr>
            <p:nvPr/>
          </p:nvSpPr>
          <p:spPr bwMode="auto">
            <a:xfrm>
              <a:off x="11660188" y="1825626"/>
              <a:ext cx="0" cy="217488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2" name="Line 1399"/>
            <p:cNvSpPr>
              <a:spLocks noChangeShapeType="1"/>
            </p:cNvSpPr>
            <p:nvPr/>
          </p:nvSpPr>
          <p:spPr bwMode="auto">
            <a:xfrm>
              <a:off x="11660188" y="2043113"/>
              <a:ext cx="236538" cy="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3" name="Line 1400"/>
            <p:cNvSpPr>
              <a:spLocks noChangeShapeType="1"/>
            </p:cNvSpPr>
            <p:nvPr/>
          </p:nvSpPr>
          <p:spPr bwMode="auto">
            <a:xfrm flipH="1">
              <a:off x="10696576" y="930276"/>
              <a:ext cx="596900" cy="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4" name="Line 1401"/>
            <p:cNvSpPr>
              <a:spLocks noChangeShapeType="1"/>
            </p:cNvSpPr>
            <p:nvPr/>
          </p:nvSpPr>
          <p:spPr bwMode="auto">
            <a:xfrm flipV="1">
              <a:off x="10696576" y="327026"/>
              <a:ext cx="0" cy="60325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5" name="Line 1402"/>
            <p:cNvSpPr>
              <a:spLocks noChangeShapeType="1"/>
            </p:cNvSpPr>
            <p:nvPr/>
          </p:nvSpPr>
          <p:spPr bwMode="auto">
            <a:xfrm flipH="1">
              <a:off x="10398126" y="327026"/>
              <a:ext cx="298450" cy="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6" name="Line 1403"/>
            <p:cNvSpPr>
              <a:spLocks noChangeShapeType="1"/>
            </p:cNvSpPr>
            <p:nvPr/>
          </p:nvSpPr>
          <p:spPr bwMode="auto">
            <a:xfrm>
              <a:off x="10398126" y="327026"/>
              <a:ext cx="0" cy="23495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7" name="Line 1404"/>
            <p:cNvSpPr>
              <a:spLocks noChangeShapeType="1"/>
            </p:cNvSpPr>
            <p:nvPr/>
          </p:nvSpPr>
          <p:spPr bwMode="auto">
            <a:xfrm flipH="1">
              <a:off x="10182226" y="561976"/>
              <a:ext cx="215900" cy="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8" name="Line 1405"/>
            <p:cNvSpPr>
              <a:spLocks noChangeShapeType="1"/>
            </p:cNvSpPr>
            <p:nvPr/>
          </p:nvSpPr>
          <p:spPr bwMode="auto">
            <a:xfrm flipV="1">
              <a:off x="10182226" y="327026"/>
              <a:ext cx="0" cy="23495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9" name="Rectangle 1406"/>
            <p:cNvSpPr>
              <a:spLocks noChangeArrowheads="1"/>
            </p:cNvSpPr>
            <p:nvPr/>
          </p:nvSpPr>
          <p:spPr bwMode="auto">
            <a:xfrm>
              <a:off x="11426826" y="5483226"/>
              <a:ext cx="469900" cy="469900"/>
            </a:xfrm>
            <a:prstGeom prst="rect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0" name="Rectangle 1407"/>
            <p:cNvSpPr>
              <a:spLocks noChangeArrowheads="1"/>
            </p:cNvSpPr>
            <p:nvPr/>
          </p:nvSpPr>
          <p:spPr bwMode="auto">
            <a:xfrm>
              <a:off x="11426826" y="6088063"/>
              <a:ext cx="469900" cy="468313"/>
            </a:xfrm>
            <a:prstGeom prst="rect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1" name="Rectangle 1408"/>
            <p:cNvSpPr>
              <a:spLocks noChangeArrowheads="1"/>
            </p:cNvSpPr>
            <p:nvPr/>
          </p:nvSpPr>
          <p:spPr bwMode="auto">
            <a:xfrm>
              <a:off x="10825163" y="6088063"/>
              <a:ext cx="468313" cy="468313"/>
            </a:xfrm>
            <a:prstGeom prst="rect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2" name="Rectangle 1409"/>
            <p:cNvSpPr>
              <a:spLocks noChangeArrowheads="1"/>
            </p:cNvSpPr>
            <p:nvPr/>
          </p:nvSpPr>
          <p:spPr bwMode="auto">
            <a:xfrm>
              <a:off x="11293476" y="5953126"/>
              <a:ext cx="133350" cy="134938"/>
            </a:xfrm>
            <a:prstGeom prst="rect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3" name="Line 1410"/>
            <p:cNvSpPr>
              <a:spLocks noChangeShapeType="1"/>
            </p:cNvSpPr>
            <p:nvPr/>
          </p:nvSpPr>
          <p:spPr bwMode="auto">
            <a:xfrm flipV="1">
              <a:off x="11293476" y="5354638"/>
              <a:ext cx="0" cy="598488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4" name="Line 1411"/>
            <p:cNvSpPr>
              <a:spLocks noChangeShapeType="1"/>
            </p:cNvSpPr>
            <p:nvPr/>
          </p:nvSpPr>
          <p:spPr bwMode="auto">
            <a:xfrm>
              <a:off x="11293476" y="5354638"/>
              <a:ext cx="603250" cy="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5" name="Line 1412"/>
            <p:cNvSpPr>
              <a:spLocks noChangeShapeType="1"/>
            </p:cNvSpPr>
            <p:nvPr/>
          </p:nvSpPr>
          <p:spPr bwMode="auto">
            <a:xfrm flipV="1">
              <a:off x="11896726" y="5057776"/>
              <a:ext cx="0" cy="296863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6" name="Line 1413"/>
            <p:cNvSpPr>
              <a:spLocks noChangeShapeType="1"/>
            </p:cNvSpPr>
            <p:nvPr/>
          </p:nvSpPr>
          <p:spPr bwMode="auto">
            <a:xfrm flipH="1">
              <a:off x="11660188" y="5057776"/>
              <a:ext cx="236538" cy="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7" name="Line 1414"/>
            <p:cNvSpPr>
              <a:spLocks noChangeShapeType="1"/>
            </p:cNvSpPr>
            <p:nvPr/>
          </p:nvSpPr>
          <p:spPr bwMode="auto">
            <a:xfrm flipV="1">
              <a:off x="11660188" y="4840288"/>
              <a:ext cx="0" cy="217488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8" name="Line 1415"/>
            <p:cNvSpPr>
              <a:spLocks noChangeShapeType="1"/>
            </p:cNvSpPr>
            <p:nvPr/>
          </p:nvSpPr>
          <p:spPr bwMode="auto">
            <a:xfrm>
              <a:off x="11660188" y="4840288"/>
              <a:ext cx="236538" cy="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9" name="Line 1416"/>
            <p:cNvSpPr>
              <a:spLocks noChangeShapeType="1"/>
            </p:cNvSpPr>
            <p:nvPr/>
          </p:nvSpPr>
          <p:spPr bwMode="auto">
            <a:xfrm flipH="1">
              <a:off x="10696576" y="5953126"/>
              <a:ext cx="596900" cy="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0" name="Line 1417"/>
            <p:cNvSpPr>
              <a:spLocks noChangeShapeType="1"/>
            </p:cNvSpPr>
            <p:nvPr/>
          </p:nvSpPr>
          <p:spPr bwMode="auto">
            <a:xfrm>
              <a:off x="10696576" y="5953126"/>
              <a:ext cx="0" cy="60325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1" name="Line 1418"/>
            <p:cNvSpPr>
              <a:spLocks noChangeShapeType="1"/>
            </p:cNvSpPr>
            <p:nvPr/>
          </p:nvSpPr>
          <p:spPr bwMode="auto">
            <a:xfrm flipH="1">
              <a:off x="10398126" y="6556376"/>
              <a:ext cx="298450" cy="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2" name="Line 1419"/>
            <p:cNvSpPr>
              <a:spLocks noChangeShapeType="1"/>
            </p:cNvSpPr>
            <p:nvPr/>
          </p:nvSpPr>
          <p:spPr bwMode="auto">
            <a:xfrm flipV="1">
              <a:off x="10398126" y="6321426"/>
              <a:ext cx="0" cy="23495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3" name="Line 1420"/>
            <p:cNvSpPr>
              <a:spLocks noChangeShapeType="1"/>
            </p:cNvSpPr>
            <p:nvPr/>
          </p:nvSpPr>
          <p:spPr bwMode="auto">
            <a:xfrm flipH="1">
              <a:off x="10182226" y="6321426"/>
              <a:ext cx="215900" cy="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4" name="Line 1421"/>
            <p:cNvSpPr>
              <a:spLocks noChangeShapeType="1"/>
            </p:cNvSpPr>
            <p:nvPr/>
          </p:nvSpPr>
          <p:spPr bwMode="auto">
            <a:xfrm>
              <a:off x="10182226" y="6321426"/>
              <a:ext cx="0" cy="23495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5" name="Line 1422"/>
            <p:cNvSpPr>
              <a:spLocks noChangeShapeType="1"/>
            </p:cNvSpPr>
            <p:nvPr/>
          </p:nvSpPr>
          <p:spPr bwMode="auto">
            <a:xfrm>
              <a:off x="2008188" y="327026"/>
              <a:ext cx="8174038" cy="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6" name="Line 1423"/>
            <p:cNvSpPr>
              <a:spLocks noChangeShapeType="1"/>
            </p:cNvSpPr>
            <p:nvPr/>
          </p:nvSpPr>
          <p:spPr bwMode="auto">
            <a:xfrm flipV="1">
              <a:off x="293688" y="2043113"/>
              <a:ext cx="0" cy="2797175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7" name="Line 1424"/>
            <p:cNvSpPr>
              <a:spLocks noChangeShapeType="1"/>
            </p:cNvSpPr>
            <p:nvPr/>
          </p:nvSpPr>
          <p:spPr bwMode="auto">
            <a:xfrm>
              <a:off x="2008188" y="6556376"/>
              <a:ext cx="8174038" cy="0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8" name="Line 1425"/>
            <p:cNvSpPr>
              <a:spLocks noChangeShapeType="1"/>
            </p:cNvSpPr>
            <p:nvPr/>
          </p:nvSpPr>
          <p:spPr bwMode="auto">
            <a:xfrm>
              <a:off x="11896726" y="2043113"/>
              <a:ext cx="0" cy="2797175"/>
            </a:xfrm>
            <a:prstGeom prst="line">
              <a:avLst/>
            </a:prstGeom>
            <a:noFill/>
            <a:ln w="57150" cap="sq">
              <a:solidFill>
                <a:srgbClr val="BB952D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451" name="文本框 1450"/>
          <p:cNvSpPr txBox="1"/>
          <p:nvPr/>
        </p:nvSpPr>
        <p:spPr>
          <a:xfrm>
            <a:off x="1764753" y="713413"/>
            <a:ext cx="302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sz="2800" dirty="0">
                <a:solidFill>
                  <a:srgbClr val="2A2D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大班美术欣赏活动</a:t>
            </a:r>
          </a:p>
        </p:txBody>
      </p:sp>
      <p:grpSp>
        <p:nvGrpSpPr>
          <p:cNvPr id="1583" name="组合 1582"/>
          <p:cNvGrpSpPr/>
          <p:nvPr/>
        </p:nvGrpSpPr>
        <p:grpSpPr>
          <a:xfrm>
            <a:off x="10026863" y="2013599"/>
            <a:ext cx="634622" cy="640994"/>
            <a:chOff x="10461626" y="2813050"/>
            <a:chExt cx="790575" cy="798513"/>
          </a:xfrm>
        </p:grpSpPr>
        <p:sp>
          <p:nvSpPr>
            <p:cNvPr id="1455" name="Freeform 1429"/>
            <p:cNvSpPr/>
            <p:nvPr/>
          </p:nvSpPr>
          <p:spPr bwMode="auto">
            <a:xfrm>
              <a:off x="10834688" y="2881313"/>
              <a:ext cx="417513" cy="417513"/>
            </a:xfrm>
            <a:custGeom>
              <a:avLst/>
              <a:gdLst>
                <a:gd name="T0" fmla="*/ 6 w 149"/>
                <a:gd name="T1" fmla="*/ 65 h 149"/>
                <a:gd name="T2" fmla="*/ 65 w 149"/>
                <a:gd name="T3" fmla="*/ 144 h 149"/>
                <a:gd name="T4" fmla="*/ 144 w 149"/>
                <a:gd name="T5" fmla="*/ 85 h 149"/>
                <a:gd name="T6" fmla="*/ 85 w 149"/>
                <a:gd name="T7" fmla="*/ 6 h 149"/>
                <a:gd name="T8" fmla="*/ 6 w 149"/>
                <a:gd name="T9" fmla="*/ 6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6" y="65"/>
                  </a:moveTo>
                  <a:cubicBezTo>
                    <a:pt x="0" y="103"/>
                    <a:pt x="27" y="138"/>
                    <a:pt x="65" y="144"/>
                  </a:cubicBezTo>
                  <a:cubicBezTo>
                    <a:pt x="103" y="149"/>
                    <a:pt x="138" y="123"/>
                    <a:pt x="144" y="85"/>
                  </a:cubicBezTo>
                  <a:cubicBezTo>
                    <a:pt x="149" y="47"/>
                    <a:pt x="123" y="11"/>
                    <a:pt x="85" y="6"/>
                  </a:cubicBezTo>
                  <a:cubicBezTo>
                    <a:pt x="47" y="0"/>
                    <a:pt x="11" y="27"/>
                    <a:pt x="6" y="65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6" name="Freeform 1430"/>
            <p:cNvSpPr/>
            <p:nvPr/>
          </p:nvSpPr>
          <p:spPr bwMode="auto">
            <a:xfrm>
              <a:off x="10506076" y="2813050"/>
              <a:ext cx="417513" cy="415925"/>
            </a:xfrm>
            <a:custGeom>
              <a:avLst/>
              <a:gdLst>
                <a:gd name="T0" fmla="*/ 6 w 149"/>
                <a:gd name="T1" fmla="*/ 64 h 148"/>
                <a:gd name="T2" fmla="*/ 65 w 149"/>
                <a:gd name="T3" fmla="*/ 143 h 148"/>
                <a:gd name="T4" fmla="*/ 143 w 149"/>
                <a:gd name="T5" fmla="*/ 84 h 148"/>
                <a:gd name="T6" fmla="*/ 84 w 149"/>
                <a:gd name="T7" fmla="*/ 5 h 148"/>
                <a:gd name="T8" fmla="*/ 6 w 149"/>
                <a:gd name="T9" fmla="*/ 6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6" y="64"/>
                  </a:moveTo>
                  <a:cubicBezTo>
                    <a:pt x="0" y="102"/>
                    <a:pt x="27" y="138"/>
                    <a:pt x="65" y="143"/>
                  </a:cubicBezTo>
                  <a:cubicBezTo>
                    <a:pt x="103" y="148"/>
                    <a:pt x="138" y="122"/>
                    <a:pt x="143" y="84"/>
                  </a:cubicBezTo>
                  <a:cubicBezTo>
                    <a:pt x="149" y="46"/>
                    <a:pt x="122" y="11"/>
                    <a:pt x="84" y="5"/>
                  </a:cubicBezTo>
                  <a:cubicBezTo>
                    <a:pt x="46" y="0"/>
                    <a:pt x="11" y="26"/>
                    <a:pt x="6" y="64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7" name="Freeform 1431"/>
            <p:cNvSpPr/>
            <p:nvPr/>
          </p:nvSpPr>
          <p:spPr bwMode="auto">
            <a:xfrm>
              <a:off x="10461626" y="3138488"/>
              <a:ext cx="420688" cy="420688"/>
            </a:xfrm>
            <a:custGeom>
              <a:avLst/>
              <a:gdLst>
                <a:gd name="T0" fmla="*/ 6 w 150"/>
                <a:gd name="T1" fmla="*/ 65 h 150"/>
                <a:gd name="T2" fmla="*/ 65 w 150"/>
                <a:gd name="T3" fmla="*/ 144 h 150"/>
                <a:gd name="T4" fmla="*/ 145 w 150"/>
                <a:gd name="T5" fmla="*/ 85 h 150"/>
                <a:gd name="T6" fmla="*/ 85 w 150"/>
                <a:gd name="T7" fmla="*/ 6 h 150"/>
                <a:gd name="T8" fmla="*/ 6 w 150"/>
                <a:gd name="T9" fmla="*/ 6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50">
                  <a:moveTo>
                    <a:pt x="6" y="65"/>
                  </a:moveTo>
                  <a:cubicBezTo>
                    <a:pt x="0" y="103"/>
                    <a:pt x="27" y="139"/>
                    <a:pt x="65" y="144"/>
                  </a:cubicBezTo>
                  <a:cubicBezTo>
                    <a:pt x="104" y="150"/>
                    <a:pt x="139" y="123"/>
                    <a:pt x="145" y="85"/>
                  </a:cubicBezTo>
                  <a:cubicBezTo>
                    <a:pt x="150" y="46"/>
                    <a:pt x="123" y="11"/>
                    <a:pt x="85" y="6"/>
                  </a:cubicBezTo>
                  <a:cubicBezTo>
                    <a:pt x="47" y="0"/>
                    <a:pt x="11" y="27"/>
                    <a:pt x="6" y="65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8" name="Freeform 1432"/>
            <p:cNvSpPr/>
            <p:nvPr/>
          </p:nvSpPr>
          <p:spPr bwMode="auto">
            <a:xfrm>
              <a:off x="10775951" y="3192463"/>
              <a:ext cx="415925" cy="419100"/>
            </a:xfrm>
            <a:custGeom>
              <a:avLst/>
              <a:gdLst>
                <a:gd name="T0" fmla="*/ 5 w 149"/>
                <a:gd name="T1" fmla="*/ 65 h 150"/>
                <a:gd name="T2" fmla="*/ 65 w 149"/>
                <a:gd name="T3" fmla="*/ 144 h 150"/>
                <a:gd name="T4" fmla="*/ 144 w 149"/>
                <a:gd name="T5" fmla="*/ 85 h 150"/>
                <a:gd name="T6" fmla="*/ 84 w 149"/>
                <a:gd name="T7" fmla="*/ 5 h 150"/>
                <a:gd name="T8" fmla="*/ 5 w 149"/>
                <a:gd name="T9" fmla="*/ 6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50">
                  <a:moveTo>
                    <a:pt x="5" y="65"/>
                  </a:moveTo>
                  <a:cubicBezTo>
                    <a:pt x="0" y="103"/>
                    <a:pt x="26" y="139"/>
                    <a:pt x="65" y="144"/>
                  </a:cubicBezTo>
                  <a:cubicBezTo>
                    <a:pt x="103" y="150"/>
                    <a:pt x="139" y="123"/>
                    <a:pt x="144" y="85"/>
                  </a:cubicBezTo>
                  <a:cubicBezTo>
                    <a:pt x="149" y="46"/>
                    <a:pt x="123" y="11"/>
                    <a:pt x="84" y="5"/>
                  </a:cubicBezTo>
                  <a:cubicBezTo>
                    <a:pt x="46" y="0"/>
                    <a:pt x="11" y="26"/>
                    <a:pt x="5" y="65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9" name="Freeform 1433"/>
            <p:cNvSpPr/>
            <p:nvPr/>
          </p:nvSpPr>
          <p:spPr bwMode="auto">
            <a:xfrm>
              <a:off x="10585451" y="3273425"/>
              <a:ext cx="190500" cy="157163"/>
            </a:xfrm>
            <a:custGeom>
              <a:avLst/>
              <a:gdLst>
                <a:gd name="T0" fmla="*/ 61 w 68"/>
                <a:gd name="T1" fmla="*/ 0 h 56"/>
                <a:gd name="T2" fmla="*/ 49 w 68"/>
                <a:gd name="T3" fmla="*/ 3 h 56"/>
                <a:gd name="T4" fmla="*/ 23 w 68"/>
                <a:gd name="T5" fmla="*/ 11 h 56"/>
                <a:gd name="T6" fmla="*/ 16 w 68"/>
                <a:gd name="T7" fmla="*/ 16 h 56"/>
                <a:gd name="T8" fmla="*/ 9 w 68"/>
                <a:gd name="T9" fmla="*/ 23 h 56"/>
                <a:gd name="T10" fmla="*/ 2 w 68"/>
                <a:gd name="T11" fmla="*/ 36 h 56"/>
                <a:gd name="T12" fmla="*/ 6 w 68"/>
                <a:gd name="T13" fmla="*/ 46 h 56"/>
                <a:gd name="T14" fmla="*/ 7 w 68"/>
                <a:gd name="T15" fmla="*/ 47 h 56"/>
                <a:gd name="T16" fmla="*/ 9 w 68"/>
                <a:gd name="T17" fmla="*/ 52 h 56"/>
                <a:gd name="T18" fmla="*/ 14 w 68"/>
                <a:gd name="T19" fmla="*/ 55 h 56"/>
                <a:gd name="T20" fmla="*/ 17 w 68"/>
                <a:gd name="T21" fmla="*/ 56 h 56"/>
                <a:gd name="T22" fmla="*/ 23 w 68"/>
                <a:gd name="T23" fmla="*/ 55 h 56"/>
                <a:gd name="T24" fmla="*/ 25 w 68"/>
                <a:gd name="T25" fmla="*/ 54 h 56"/>
                <a:gd name="T26" fmla="*/ 28 w 68"/>
                <a:gd name="T27" fmla="*/ 52 h 56"/>
                <a:gd name="T28" fmla="*/ 32 w 68"/>
                <a:gd name="T29" fmla="*/ 50 h 56"/>
                <a:gd name="T30" fmla="*/ 42 w 68"/>
                <a:gd name="T31" fmla="*/ 39 h 56"/>
                <a:gd name="T32" fmla="*/ 44 w 68"/>
                <a:gd name="T33" fmla="*/ 37 h 56"/>
                <a:gd name="T34" fmla="*/ 51 w 68"/>
                <a:gd name="T35" fmla="*/ 30 h 56"/>
                <a:gd name="T36" fmla="*/ 57 w 68"/>
                <a:gd name="T37" fmla="*/ 23 h 56"/>
                <a:gd name="T38" fmla="*/ 61 w 68"/>
                <a:gd name="T39" fmla="*/ 16 h 56"/>
                <a:gd name="T40" fmla="*/ 61 w 68"/>
                <a:gd name="T41" fmla="*/ 10 h 56"/>
                <a:gd name="T42" fmla="*/ 63 w 68"/>
                <a:gd name="T43" fmla="*/ 10 h 56"/>
                <a:gd name="T44" fmla="*/ 67 w 68"/>
                <a:gd name="T45" fmla="*/ 4 h 56"/>
                <a:gd name="T46" fmla="*/ 64 w 68"/>
                <a:gd name="T47" fmla="*/ 0 h 56"/>
                <a:gd name="T48" fmla="*/ 61 w 68"/>
                <a:gd name="T4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" h="56">
                  <a:moveTo>
                    <a:pt x="61" y="0"/>
                  </a:moveTo>
                  <a:cubicBezTo>
                    <a:pt x="57" y="1"/>
                    <a:pt x="53" y="2"/>
                    <a:pt x="49" y="3"/>
                  </a:cubicBezTo>
                  <a:cubicBezTo>
                    <a:pt x="40" y="2"/>
                    <a:pt x="31" y="6"/>
                    <a:pt x="23" y="11"/>
                  </a:cubicBezTo>
                  <a:cubicBezTo>
                    <a:pt x="21" y="12"/>
                    <a:pt x="18" y="14"/>
                    <a:pt x="16" y="16"/>
                  </a:cubicBezTo>
                  <a:cubicBezTo>
                    <a:pt x="14" y="18"/>
                    <a:pt x="12" y="20"/>
                    <a:pt x="9" y="23"/>
                  </a:cubicBezTo>
                  <a:cubicBezTo>
                    <a:pt x="6" y="26"/>
                    <a:pt x="3" y="31"/>
                    <a:pt x="2" y="36"/>
                  </a:cubicBezTo>
                  <a:cubicBezTo>
                    <a:pt x="0" y="40"/>
                    <a:pt x="2" y="45"/>
                    <a:pt x="6" y="46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7" y="49"/>
                    <a:pt x="8" y="51"/>
                    <a:pt x="9" y="52"/>
                  </a:cubicBezTo>
                  <a:cubicBezTo>
                    <a:pt x="11" y="54"/>
                    <a:pt x="12" y="55"/>
                    <a:pt x="14" y="55"/>
                  </a:cubicBezTo>
                  <a:cubicBezTo>
                    <a:pt x="15" y="56"/>
                    <a:pt x="16" y="56"/>
                    <a:pt x="17" y="56"/>
                  </a:cubicBezTo>
                  <a:cubicBezTo>
                    <a:pt x="18" y="56"/>
                    <a:pt x="21" y="56"/>
                    <a:pt x="23" y="55"/>
                  </a:cubicBezTo>
                  <a:cubicBezTo>
                    <a:pt x="24" y="54"/>
                    <a:pt x="24" y="54"/>
                    <a:pt x="25" y="54"/>
                  </a:cubicBezTo>
                  <a:cubicBezTo>
                    <a:pt x="26" y="53"/>
                    <a:pt x="27" y="53"/>
                    <a:pt x="28" y="52"/>
                  </a:cubicBezTo>
                  <a:cubicBezTo>
                    <a:pt x="29" y="51"/>
                    <a:pt x="31" y="50"/>
                    <a:pt x="32" y="50"/>
                  </a:cubicBezTo>
                  <a:cubicBezTo>
                    <a:pt x="36" y="47"/>
                    <a:pt x="39" y="43"/>
                    <a:pt x="42" y="39"/>
                  </a:cubicBezTo>
                  <a:cubicBezTo>
                    <a:pt x="43" y="38"/>
                    <a:pt x="43" y="38"/>
                    <a:pt x="44" y="37"/>
                  </a:cubicBezTo>
                  <a:cubicBezTo>
                    <a:pt x="46" y="35"/>
                    <a:pt x="49" y="33"/>
                    <a:pt x="51" y="30"/>
                  </a:cubicBezTo>
                  <a:cubicBezTo>
                    <a:pt x="53" y="28"/>
                    <a:pt x="55" y="26"/>
                    <a:pt x="57" y="23"/>
                  </a:cubicBezTo>
                  <a:cubicBezTo>
                    <a:pt x="59" y="21"/>
                    <a:pt x="60" y="18"/>
                    <a:pt x="61" y="16"/>
                  </a:cubicBezTo>
                  <a:cubicBezTo>
                    <a:pt x="62" y="14"/>
                    <a:pt x="62" y="12"/>
                    <a:pt x="61" y="10"/>
                  </a:cubicBezTo>
                  <a:cubicBezTo>
                    <a:pt x="62" y="10"/>
                    <a:pt x="62" y="10"/>
                    <a:pt x="63" y="10"/>
                  </a:cubicBezTo>
                  <a:cubicBezTo>
                    <a:pt x="66" y="10"/>
                    <a:pt x="68" y="7"/>
                    <a:pt x="67" y="4"/>
                  </a:cubicBezTo>
                  <a:cubicBezTo>
                    <a:pt x="67" y="2"/>
                    <a:pt x="66" y="1"/>
                    <a:pt x="64" y="0"/>
                  </a:cubicBezTo>
                  <a:cubicBezTo>
                    <a:pt x="63" y="0"/>
                    <a:pt x="62" y="0"/>
                    <a:pt x="61" y="0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0" name="Freeform 1434"/>
            <p:cNvSpPr/>
            <p:nvPr/>
          </p:nvSpPr>
          <p:spPr bwMode="auto">
            <a:xfrm>
              <a:off x="10915651" y="3025775"/>
              <a:ext cx="180975" cy="168275"/>
            </a:xfrm>
            <a:custGeom>
              <a:avLst/>
              <a:gdLst>
                <a:gd name="T0" fmla="*/ 48 w 65"/>
                <a:gd name="T1" fmla="*/ 1 h 60"/>
                <a:gd name="T2" fmla="*/ 40 w 65"/>
                <a:gd name="T3" fmla="*/ 1 h 60"/>
                <a:gd name="T4" fmla="*/ 25 w 65"/>
                <a:gd name="T5" fmla="*/ 11 h 60"/>
                <a:gd name="T6" fmla="*/ 22 w 65"/>
                <a:gd name="T7" fmla="*/ 14 h 60"/>
                <a:gd name="T8" fmla="*/ 8 w 65"/>
                <a:gd name="T9" fmla="*/ 29 h 60"/>
                <a:gd name="T10" fmla="*/ 4 w 65"/>
                <a:gd name="T11" fmla="*/ 35 h 60"/>
                <a:gd name="T12" fmla="*/ 0 w 65"/>
                <a:gd name="T13" fmla="*/ 44 h 60"/>
                <a:gd name="T14" fmla="*/ 5 w 65"/>
                <a:gd name="T15" fmla="*/ 53 h 60"/>
                <a:gd name="T16" fmla="*/ 5 w 65"/>
                <a:gd name="T17" fmla="*/ 53 h 60"/>
                <a:gd name="T18" fmla="*/ 12 w 65"/>
                <a:gd name="T19" fmla="*/ 59 h 60"/>
                <a:gd name="T20" fmla="*/ 21 w 65"/>
                <a:gd name="T21" fmla="*/ 58 h 60"/>
                <a:gd name="T22" fmla="*/ 33 w 65"/>
                <a:gd name="T23" fmla="*/ 53 h 60"/>
                <a:gd name="T24" fmla="*/ 51 w 65"/>
                <a:gd name="T25" fmla="*/ 41 h 60"/>
                <a:gd name="T26" fmla="*/ 64 w 65"/>
                <a:gd name="T27" fmla="*/ 26 h 60"/>
                <a:gd name="T28" fmla="*/ 65 w 65"/>
                <a:gd name="T29" fmla="*/ 17 h 60"/>
                <a:gd name="T30" fmla="*/ 63 w 65"/>
                <a:gd name="T31" fmla="*/ 12 h 60"/>
                <a:gd name="T32" fmla="*/ 61 w 65"/>
                <a:gd name="T33" fmla="*/ 8 h 60"/>
                <a:gd name="T34" fmla="*/ 58 w 65"/>
                <a:gd name="T35" fmla="*/ 5 h 60"/>
                <a:gd name="T36" fmla="*/ 53 w 65"/>
                <a:gd name="T37" fmla="*/ 3 h 60"/>
                <a:gd name="T38" fmla="*/ 52 w 65"/>
                <a:gd name="T39" fmla="*/ 2 h 60"/>
                <a:gd name="T40" fmla="*/ 50 w 65"/>
                <a:gd name="T41" fmla="*/ 2 h 60"/>
                <a:gd name="T42" fmla="*/ 48 w 65"/>
                <a:gd name="T43" fmla="*/ 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5" h="60">
                  <a:moveTo>
                    <a:pt x="48" y="1"/>
                  </a:moveTo>
                  <a:cubicBezTo>
                    <a:pt x="46" y="0"/>
                    <a:pt x="43" y="0"/>
                    <a:pt x="40" y="1"/>
                  </a:cubicBezTo>
                  <a:cubicBezTo>
                    <a:pt x="34" y="2"/>
                    <a:pt x="29" y="7"/>
                    <a:pt x="25" y="11"/>
                  </a:cubicBezTo>
                  <a:cubicBezTo>
                    <a:pt x="24" y="12"/>
                    <a:pt x="23" y="13"/>
                    <a:pt x="22" y="14"/>
                  </a:cubicBezTo>
                  <a:cubicBezTo>
                    <a:pt x="17" y="19"/>
                    <a:pt x="12" y="24"/>
                    <a:pt x="8" y="29"/>
                  </a:cubicBezTo>
                  <a:cubicBezTo>
                    <a:pt x="6" y="31"/>
                    <a:pt x="5" y="33"/>
                    <a:pt x="4" y="35"/>
                  </a:cubicBezTo>
                  <a:cubicBezTo>
                    <a:pt x="2" y="38"/>
                    <a:pt x="1" y="41"/>
                    <a:pt x="0" y="44"/>
                  </a:cubicBezTo>
                  <a:cubicBezTo>
                    <a:pt x="0" y="47"/>
                    <a:pt x="2" y="51"/>
                    <a:pt x="5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6" y="56"/>
                    <a:pt x="9" y="58"/>
                    <a:pt x="12" y="59"/>
                  </a:cubicBezTo>
                  <a:cubicBezTo>
                    <a:pt x="15" y="60"/>
                    <a:pt x="18" y="60"/>
                    <a:pt x="21" y="58"/>
                  </a:cubicBezTo>
                  <a:cubicBezTo>
                    <a:pt x="25" y="57"/>
                    <a:pt x="29" y="55"/>
                    <a:pt x="33" y="53"/>
                  </a:cubicBezTo>
                  <a:cubicBezTo>
                    <a:pt x="40" y="49"/>
                    <a:pt x="46" y="46"/>
                    <a:pt x="51" y="41"/>
                  </a:cubicBezTo>
                  <a:cubicBezTo>
                    <a:pt x="57" y="38"/>
                    <a:pt x="61" y="33"/>
                    <a:pt x="64" y="26"/>
                  </a:cubicBezTo>
                  <a:cubicBezTo>
                    <a:pt x="65" y="23"/>
                    <a:pt x="65" y="20"/>
                    <a:pt x="65" y="17"/>
                  </a:cubicBezTo>
                  <a:cubicBezTo>
                    <a:pt x="65" y="15"/>
                    <a:pt x="64" y="13"/>
                    <a:pt x="63" y="12"/>
                  </a:cubicBezTo>
                  <a:cubicBezTo>
                    <a:pt x="63" y="11"/>
                    <a:pt x="62" y="9"/>
                    <a:pt x="61" y="8"/>
                  </a:cubicBezTo>
                  <a:cubicBezTo>
                    <a:pt x="60" y="7"/>
                    <a:pt x="59" y="6"/>
                    <a:pt x="58" y="5"/>
                  </a:cubicBezTo>
                  <a:cubicBezTo>
                    <a:pt x="56" y="4"/>
                    <a:pt x="55" y="4"/>
                    <a:pt x="53" y="3"/>
                  </a:cubicBezTo>
                  <a:cubicBezTo>
                    <a:pt x="53" y="3"/>
                    <a:pt x="52" y="3"/>
                    <a:pt x="52" y="2"/>
                  </a:cubicBezTo>
                  <a:cubicBezTo>
                    <a:pt x="51" y="2"/>
                    <a:pt x="51" y="2"/>
                    <a:pt x="50" y="2"/>
                  </a:cubicBezTo>
                  <a:cubicBezTo>
                    <a:pt x="49" y="1"/>
                    <a:pt x="49" y="1"/>
                    <a:pt x="48" y="1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1" name="Freeform 1435"/>
            <p:cNvSpPr/>
            <p:nvPr/>
          </p:nvSpPr>
          <p:spPr bwMode="auto">
            <a:xfrm>
              <a:off x="10655301" y="2944813"/>
              <a:ext cx="165100" cy="222250"/>
            </a:xfrm>
            <a:custGeom>
              <a:avLst/>
              <a:gdLst>
                <a:gd name="T0" fmla="*/ 25 w 59"/>
                <a:gd name="T1" fmla="*/ 0 h 79"/>
                <a:gd name="T2" fmla="*/ 18 w 59"/>
                <a:gd name="T3" fmla="*/ 1 h 79"/>
                <a:gd name="T4" fmla="*/ 15 w 59"/>
                <a:gd name="T5" fmla="*/ 3 h 79"/>
                <a:gd name="T6" fmla="*/ 15 w 59"/>
                <a:gd name="T7" fmla="*/ 3 h 79"/>
                <a:gd name="T8" fmla="*/ 11 w 59"/>
                <a:gd name="T9" fmla="*/ 3 h 79"/>
                <a:gd name="T10" fmla="*/ 7 w 59"/>
                <a:gd name="T11" fmla="*/ 6 h 79"/>
                <a:gd name="T12" fmla="*/ 3 w 59"/>
                <a:gd name="T13" fmla="*/ 10 h 79"/>
                <a:gd name="T14" fmla="*/ 0 w 59"/>
                <a:gd name="T15" fmla="*/ 20 h 79"/>
                <a:gd name="T16" fmla="*/ 9 w 59"/>
                <a:gd name="T17" fmla="*/ 42 h 79"/>
                <a:gd name="T18" fmla="*/ 26 w 59"/>
                <a:gd name="T19" fmla="*/ 62 h 79"/>
                <a:gd name="T20" fmla="*/ 35 w 59"/>
                <a:gd name="T21" fmla="*/ 70 h 79"/>
                <a:gd name="T22" fmla="*/ 36 w 59"/>
                <a:gd name="T23" fmla="*/ 71 h 79"/>
                <a:gd name="T24" fmla="*/ 40 w 59"/>
                <a:gd name="T25" fmla="*/ 75 h 79"/>
                <a:gd name="T26" fmla="*/ 40 w 59"/>
                <a:gd name="T27" fmla="*/ 75 h 79"/>
                <a:gd name="T28" fmla="*/ 44 w 59"/>
                <a:gd name="T29" fmla="*/ 78 h 79"/>
                <a:gd name="T30" fmla="*/ 48 w 59"/>
                <a:gd name="T31" fmla="*/ 77 h 79"/>
                <a:gd name="T32" fmla="*/ 48 w 59"/>
                <a:gd name="T33" fmla="*/ 78 h 79"/>
                <a:gd name="T34" fmla="*/ 53 w 59"/>
                <a:gd name="T35" fmla="*/ 79 h 79"/>
                <a:gd name="T36" fmla="*/ 58 w 59"/>
                <a:gd name="T37" fmla="*/ 72 h 79"/>
                <a:gd name="T38" fmla="*/ 58 w 59"/>
                <a:gd name="T39" fmla="*/ 71 h 79"/>
                <a:gd name="T40" fmla="*/ 57 w 59"/>
                <a:gd name="T41" fmla="*/ 65 h 79"/>
                <a:gd name="T42" fmla="*/ 55 w 59"/>
                <a:gd name="T43" fmla="*/ 56 h 79"/>
                <a:gd name="T44" fmla="*/ 49 w 59"/>
                <a:gd name="T45" fmla="*/ 32 h 79"/>
                <a:gd name="T46" fmla="*/ 40 w 59"/>
                <a:gd name="T47" fmla="*/ 12 h 79"/>
                <a:gd name="T48" fmla="*/ 37 w 59"/>
                <a:gd name="T49" fmla="*/ 8 h 79"/>
                <a:gd name="T50" fmla="*/ 34 w 59"/>
                <a:gd name="T51" fmla="*/ 4 h 79"/>
                <a:gd name="T52" fmla="*/ 29 w 59"/>
                <a:gd name="T53" fmla="*/ 1 h 79"/>
                <a:gd name="T54" fmla="*/ 25 w 59"/>
                <a:gd name="T5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9" h="79">
                  <a:moveTo>
                    <a:pt x="25" y="0"/>
                  </a:moveTo>
                  <a:cubicBezTo>
                    <a:pt x="23" y="0"/>
                    <a:pt x="20" y="0"/>
                    <a:pt x="18" y="1"/>
                  </a:cubicBezTo>
                  <a:cubicBezTo>
                    <a:pt x="17" y="2"/>
                    <a:pt x="16" y="2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4" y="2"/>
                    <a:pt x="12" y="2"/>
                    <a:pt x="11" y="3"/>
                  </a:cubicBezTo>
                  <a:cubicBezTo>
                    <a:pt x="10" y="4"/>
                    <a:pt x="8" y="5"/>
                    <a:pt x="7" y="6"/>
                  </a:cubicBezTo>
                  <a:cubicBezTo>
                    <a:pt x="5" y="7"/>
                    <a:pt x="4" y="8"/>
                    <a:pt x="3" y="10"/>
                  </a:cubicBezTo>
                  <a:cubicBezTo>
                    <a:pt x="1" y="13"/>
                    <a:pt x="0" y="16"/>
                    <a:pt x="0" y="20"/>
                  </a:cubicBezTo>
                  <a:cubicBezTo>
                    <a:pt x="0" y="28"/>
                    <a:pt x="4" y="36"/>
                    <a:pt x="9" y="42"/>
                  </a:cubicBezTo>
                  <a:cubicBezTo>
                    <a:pt x="14" y="49"/>
                    <a:pt x="20" y="56"/>
                    <a:pt x="26" y="62"/>
                  </a:cubicBezTo>
                  <a:cubicBezTo>
                    <a:pt x="29" y="64"/>
                    <a:pt x="32" y="67"/>
                    <a:pt x="35" y="70"/>
                  </a:cubicBezTo>
                  <a:cubicBezTo>
                    <a:pt x="35" y="70"/>
                    <a:pt x="35" y="70"/>
                    <a:pt x="36" y="71"/>
                  </a:cubicBezTo>
                  <a:cubicBezTo>
                    <a:pt x="37" y="72"/>
                    <a:pt x="38" y="73"/>
                    <a:pt x="40" y="75"/>
                  </a:cubicBezTo>
                  <a:cubicBezTo>
                    <a:pt x="40" y="75"/>
                    <a:pt x="40" y="75"/>
                    <a:pt x="40" y="75"/>
                  </a:cubicBezTo>
                  <a:cubicBezTo>
                    <a:pt x="42" y="77"/>
                    <a:pt x="43" y="78"/>
                    <a:pt x="44" y="78"/>
                  </a:cubicBezTo>
                  <a:cubicBezTo>
                    <a:pt x="46" y="78"/>
                    <a:pt x="47" y="78"/>
                    <a:pt x="48" y="77"/>
                  </a:cubicBezTo>
                  <a:cubicBezTo>
                    <a:pt x="48" y="77"/>
                    <a:pt x="48" y="77"/>
                    <a:pt x="48" y="78"/>
                  </a:cubicBezTo>
                  <a:cubicBezTo>
                    <a:pt x="50" y="79"/>
                    <a:pt x="51" y="79"/>
                    <a:pt x="53" y="79"/>
                  </a:cubicBezTo>
                  <a:cubicBezTo>
                    <a:pt x="56" y="78"/>
                    <a:pt x="59" y="75"/>
                    <a:pt x="58" y="72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57" y="69"/>
                    <a:pt x="57" y="67"/>
                    <a:pt x="57" y="65"/>
                  </a:cubicBezTo>
                  <a:cubicBezTo>
                    <a:pt x="56" y="62"/>
                    <a:pt x="56" y="59"/>
                    <a:pt x="55" y="56"/>
                  </a:cubicBezTo>
                  <a:cubicBezTo>
                    <a:pt x="53" y="48"/>
                    <a:pt x="51" y="40"/>
                    <a:pt x="49" y="32"/>
                  </a:cubicBezTo>
                  <a:cubicBezTo>
                    <a:pt x="47" y="25"/>
                    <a:pt x="44" y="18"/>
                    <a:pt x="40" y="12"/>
                  </a:cubicBezTo>
                  <a:cubicBezTo>
                    <a:pt x="39" y="11"/>
                    <a:pt x="38" y="9"/>
                    <a:pt x="37" y="8"/>
                  </a:cubicBezTo>
                  <a:cubicBezTo>
                    <a:pt x="36" y="6"/>
                    <a:pt x="35" y="5"/>
                    <a:pt x="34" y="4"/>
                  </a:cubicBezTo>
                  <a:cubicBezTo>
                    <a:pt x="32" y="3"/>
                    <a:pt x="31" y="2"/>
                    <a:pt x="29" y="1"/>
                  </a:cubicBezTo>
                  <a:cubicBezTo>
                    <a:pt x="28" y="0"/>
                    <a:pt x="27" y="0"/>
                    <a:pt x="25" y="0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2" name="Freeform 1436"/>
            <p:cNvSpPr>
              <a:spLocks noEditPoints="1"/>
            </p:cNvSpPr>
            <p:nvPr/>
          </p:nvSpPr>
          <p:spPr bwMode="auto">
            <a:xfrm>
              <a:off x="10887076" y="3287713"/>
              <a:ext cx="176213" cy="187325"/>
            </a:xfrm>
            <a:custGeom>
              <a:avLst/>
              <a:gdLst>
                <a:gd name="T0" fmla="*/ 20 w 63"/>
                <a:gd name="T1" fmla="*/ 4 h 67"/>
                <a:gd name="T2" fmla="*/ 20 w 63"/>
                <a:gd name="T3" fmla="*/ 5 h 67"/>
                <a:gd name="T4" fmla="*/ 19 w 63"/>
                <a:gd name="T5" fmla="*/ 4 h 67"/>
                <a:gd name="T6" fmla="*/ 13 w 63"/>
                <a:gd name="T7" fmla="*/ 0 h 67"/>
                <a:gd name="T8" fmla="*/ 7 w 63"/>
                <a:gd name="T9" fmla="*/ 4 h 67"/>
                <a:gd name="T10" fmla="*/ 6 w 63"/>
                <a:gd name="T11" fmla="*/ 5 h 67"/>
                <a:gd name="T12" fmla="*/ 4 w 63"/>
                <a:gd name="T13" fmla="*/ 3 h 67"/>
                <a:gd name="T14" fmla="*/ 1 w 63"/>
                <a:gd name="T15" fmla="*/ 6 h 67"/>
                <a:gd name="T16" fmla="*/ 4 w 63"/>
                <a:gd name="T17" fmla="*/ 26 h 67"/>
                <a:gd name="T18" fmla="*/ 16 w 63"/>
                <a:gd name="T19" fmla="*/ 50 h 67"/>
                <a:gd name="T20" fmla="*/ 34 w 63"/>
                <a:gd name="T21" fmla="*/ 65 h 67"/>
                <a:gd name="T22" fmla="*/ 48 w 63"/>
                <a:gd name="T23" fmla="*/ 63 h 67"/>
                <a:gd name="T24" fmla="*/ 50 w 63"/>
                <a:gd name="T25" fmla="*/ 64 h 67"/>
                <a:gd name="T26" fmla="*/ 55 w 63"/>
                <a:gd name="T27" fmla="*/ 64 h 67"/>
                <a:gd name="T28" fmla="*/ 61 w 63"/>
                <a:gd name="T29" fmla="*/ 59 h 67"/>
                <a:gd name="T30" fmla="*/ 63 w 63"/>
                <a:gd name="T31" fmla="*/ 50 h 67"/>
                <a:gd name="T32" fmla="*/ 62 w 63"/>
                <a:gd name="T33" fmla="*/ 41 h 67"/>
                <a:gd name="T34" fmla="*/ 48 w 63"/>
                <a:gd name="T35" fmla="*/ 21 h 67"/>
                <a:gd name="T36" fmla="*/ 28 w 63"/>
                <a:gd name="T37" fmla="*/ 4 h 67"/>
                <a:gd name="T38" fmla="*/ 27 w 63"/>
                <a:gd name="T39" fmla="*/ 4 h 67"/>
                <a:gd name="T40" fmla="*/ 20 w 63"/>
                <a:gd name="T41" fmla="*/ 4 h 67"/>
                <a:gd name="T42" fmla="*/ 54 w 63"/>
                <a:gd name="T43" fmla="*/ 53 h 67"/>
                <a:gd name="T44" fmla="*/ 53 w 63"/>
                <a:gd name="T45" fmla="*/ 53 h 67"/>
                <a:gd name="T46" fmla="*/ 54 w 63"/>
                <a:gd name="T47" fmla="*/ 53 h 67"/>
                <a:gd name="T48" fmla="*/ 26 w 63"/>
                <a:gd name="T49" fmla="*/ 53 h 67"/>
                <a:gd name="T50" fmla="*/ 27 w 63"/>
                <a:gd name="T51" fmla="*/ 54 h 67"/>
                <a:gd name="T52" fmla="*/ 30 w 63"/>
                <a:gd name="T53" fmla="*/ 56 h 67"/>
                <a:gd name="T54" fmla="*/ 28 w 63"/>
                <a:gd name="T55" fmla="*/ 55 h 67"/>
                <a:gd name="T56" fmla="*/ 26 w 63"/>
                <a:gd name="T57" fmla="*/ 5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3" h="67">
                  <a:moveTo>
                    <a:pt x="20" y="4"/>
                  </a:move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19" y="4"/>
                    <a:pt x="19" y="4"/>
                  </a:cubicBezTo>
                  <a:cubicBezTo>
                    <a:pt x="17" y="3"/>
                    <a:pt x="15" y="1"/>
                    <a:pt x="13" y="0"/>
                  </a:cubicBezTo>
                  <a:cubicBezTo>
                    <a:pt x="11" y="0"/>
                    <a:pt x="8" y="1"/>
                    <a:pt x="7" y="4"/>
                  </a:cubicBezTo>
                  <a:cubicBezTo>
                    <a:pt x="7" y="4"/>
                    <a:pt x="6" y="4"/>
                    <a:pt x="6" y="5"/>
                  </a:cubicBezTo>
                  <a:cubicBezTo>
                    <a:pt x="5" y="4"/>
                    <a:pt x="5" y="3"/>
                    <a:pt x="4" y="3"/>
                  </a:cubicBezTo>
                  <a:cubicBezTo>
                    <a:pt x="2" y="3"/>
                    <a:pt x="1" y="4"/>
                    <a:pt x="1" y="6"/>
                  </a:cubicBezTo>
                  <a:cubicBezTo>
                    <a:pt x="0" y="13"/>
                    <a:pt x="2" y="19"/>
                    <a:pt x="4" y="26"/>
                  </a:cubicBezTo>
                  <a:cubicBezTo>
                    <a:pt x="7" y="34"/>
                    <a:pt x="11" y="43"/>
                    <a:pt x="16" y="50"/>
                  </a:cubicBezTo>
                  <a:cubicBezTo>
                    <a:pt x="21" y="57"/>
                    <a:pt x="26" y="63"/>
                    <a:pt x="34" y="65"/>
                  </a:cubicBezTo>
                  <a:cubicBezTo>
                    <a:pt x="38" y="67"/>
                    <a:pt x="44" y="67"/>
                    <a:pt x="48" y="63"/>
                  </a:cubicBezTo>
                  <a:cubicBezTo>
                    <a:pt x="49" y="63"/>
                    <a:pt x="50" y="64"/>
                    <a:pt x="50" y="64"/>
                  </a:cubicBezTo>
                  <a:cubicBezTo>
                    <a:pt x="52" y="64"/>
                    <a:pt x="53" y="64"/>
                    <a:pt x="55" y="64"/>
                  </a:cubicBezTo>
                  <a:cubicBezTo>
                    <a:pt x="58" y="64"/>
                    <a:pt x="60" y="61"/>
                    <a:pt x="61" y="59"/>
                  </a:cubicBezTo>
                  <a:cubicBezTo>
                    <a:pt x="62" y="56"/>
                    <a:pt x="63" y="53"/>
                    <a:pt x="63" y="50"/>
                  </a:cubicBezTo>
                  <a:cubicBezTo>
                    <a:pt x="63" y="47"/>
                    <a:pt x="63" y="44"/>
                    <a:pt x="62" y="41"/>
                  </a:cubicBezTo>
                  <a:cubicBezTo>
                    <a:pt x="60" y="33"/>
                    <a:pt x="54" y="26"/>
                    <a:pt x="48" y="21"/>
                  </a:cubicBezTo>
                  <a:cubicBezTo>
                    <a:pt x="42" y="14"/>
                    <a:pt x="35" y="10"/>
                    <a:pt x="28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5" y="3"/>
                    <a:pt x="22" y="3"/>
                    <a:pt x="20" y="4"/>
                  </a:cubicBezTo>
                  <a:moveTo>
                    <a:pt x="54" y="53"/>
                  </a:moveTo>
                  <a:cubicBezTo>
                    <a:pt x="53" y="53"/>
                    <a:pt x="53" y="53"/>
                    <a:pt x="53" y="53"/>
                  </a:cubicBezTo>
                  <a:cubicBezTo>
                    <a:pt x="53" y="53"/>
                    <a:pt x="53" y="53"/>
                    <a:pt x="54" y="53"/>
                  </a:cubicBezTo>
                  <a:moveTo>
                    <a:pt x="26" y="53"/>
                  </a:move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9" y="56"/>
                    <a:pt x="30" y="56"/>
                  </a:cubicBezTo>
                  <a:cubicBezTo>
                    <a:pt x="29" y="56"/>
                    <a:pt x="29" y="55"/>
                    <a:pt x="28" y="55"/>
                  </a:cubicBezTo>
                  <a:cubicBezTo>
                    <a:pt x="27" y="54"/>
                    <a:pt x="27" y="54"/>
                    <a:pt x="26" y="53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3" name="Freeform 1437"/>
            <p:cNvSpPr>
              <a:spLocks noEditPoints="1"/>
            </p:cNvSpPr>
            <p:nvPr/>
          </p:nvSpPr>
          <p:spPr bwMode="auto">
            <a:xfrm>
              <a:off x="10920413" y="3335338"/>
              <a:ext cx="117475" cy="136525"/>
            </a:xfrm>
            <a:custGeom>
              <a:avLst/>
              <a:gdLst>
                <a:gd name="T0" fmla="*/ 3 w 42"/>
                <a:gd name="T1" fmla="*/ 0 h 49"/>
                <a:gd name="T2" fmla="*/ 0 w 42"/>
                <a:gd name="T3" fmla="*/ 2 h 49"/>
                <a:gd name="T4" fmla="*/ 1 w 42"/>
                <a:gd name="T5" fmla="*/ 10 h 49"/>
                <a:gd name="T6" fmla="*/ 5 w 42"/>
                <a:gd name="T7" fmla="*/ 20 h 49"/>
                <a:gd name="T8" fmla="*/ 11 w 42"/>
                <a:gd name="T9" fmla="*/ 31 h 49"/>
                <a:gd name="T10" fmla="*/ 19 w 42"/>
                <a:gd name="T11" fmla="*/ 41 h 49"/>
                <a:gd name="T12" fmla="*/ 27 w 42"/>
                <a:gd name="T13" fmla="*/ 47 h 49"/>
                <a:gd name="T14" fmla="*/ 32 w 42"/>
                <a:gd name="T15" fmla="*/ 48 h 49"/>
                <a:gd name="T16" fmla="*/ 37 w 42"/>
                <a:gd name="T17" fmla="*/ 48 h 49"/>
                <a:gd name="T18" fmla="*/ 39 w 42"/>
                <a:gd name="T19" fmla="*/ 47 h 49"/>
                <a:gd name="T20" fmla="*/ 41 w 42"/>
                <a:gd name="T21" fmla="*/ 45 h 49"/>
                <a:gd name="T22" fmla="*/ 42 w 42"/>
                <a:gd name="T23" fmla="*/ 43 h 49"/>
                <a:gd name="T24" fmla="*/ 42 w 42"/>
                <a:gd name="T25" fmla="*/ 43 h 49"/>
                <a:gd name="T26" fmla="*/ 42 w 42"/>
                <a:gd name="T27" fmla="*/ 41 h 49"/>
                <a:gd name="T28" fmla="*/ 39 w 42"/>
                <a:gd name="T29" fmla="*/ 36 h 49"/>
                <a:gd name="T30" fmla="*/ 34 w 42"/>
                <a:gd name="T31" fmla="*/ 33 h 49"/>
                <a:gd name="T32" fmla="*/ 31 w 42"/>
                <a:gd name="T33" fmla="*/ 33 h 49"/>
                <a:gd name="T34" fmla="*/ 29 w 42"/>
                <a:gd name="T35" fmla="*/ 36 h 49"/>
                <a:gd name="T36" fmla="*/ 31 w 42"/>
                <a:gd name="T37" fmla="*/ 41 h 49"/>
                <a:gd name="T38" fmla="*/ 31 w 42"/>
                <a:gd name="T39" fmla="*/ 41 h 49"/>
                <a:gd name="T40" fmla="*/ 28 w 42"/>
                <a:gd name="T41" fmla="*/ 40 h 49"/>
                <a:gd name="T42" fmla="*/ 23 w 42"/>
                <a:gd name="T43" fmla="*/ 37 h 49"/>
                <a:gd name="T44" fmla="*/ 24 w 42"/>
                <a:gd name="T45" fmla="*/ 37 h 49"/>
                <a:gd name="T46" fmla="*/ 14 w 42"/>
                <a:gd name="T47" fmla="*/ 25 h 49"/>
                <a:gd name="T48" fmla="*/ 14 w 42"/>
                <a:gd name="T49" fmla="*/ 25 h 49"/>
                <a:gd name="T50" fmla="*/ 7 w 42"/>
                <a:gd name="T51" fmla="*/ 9 h 49"/>
                <a:gd name="T52" fmla="*/ 6 w 42"/>
                <a:gd name="T53" fmla="*/ 3 h 49"/>
                <a:gd name="T54" fmla="*/ 6 w 42"/>
                <a:gd name="T55" fmla="*/ 4 h 49"/>
                <a:gd name="T56" fmla="*/ 6 w 42"/>
                <a:gd name="T57" fmla="*/ 3 h 49"/>
                <a:gd name="T58" fmla="*/ 6 w 42"/>
                <a:gd name="T59" fmla="*/ 3 h 49"/>
                <a:gd name="T60" fmla="*/ 6 w 42"/>
                <a:gd name="T61" fmla="*/ 3 h 49"/>
                <a:gd name="T62" fmla="*/ 4 w 42"/>
                <a:gd name="T63" fmla="*/ 0 h 49"/>
                <a:gd name="T64" fmla="*/ 3 w 42"/>
                <a:gd name="T65" fmla="*/ 0 h 49"/>
                <a:gd name="T66" fmla="*/ 14 w 42"/>
                <a:gd name="T67" fmla="*/ 26 h 49"/>
                <a:gd name="T68" fmla="*/ 15 w 42"/>
                <a:gd name="T69" fmla="*/ 26 h 49"/>
                <a:gd name="T70" fmla="*/ 14 w 42"/>
                <a:gd name="T71" fmla="*/ 26 h 49"/>
                <a:gd name="T72" fmla="*/ 34 w 42"/>
                <a:gd name="T73" fmla="*/ 43 h 49"/>
                <a:gd name="T74" fmla="*/ 34 w 42"/>
                <a:gd name="T75" fmla="*/ 43 h 49"/>
                <a:gd name="T76" fmla="*/ 34 w 42"/>
                <a:gd name="T77" fmla="*/ 43 h 49"/>
                <a:gd name="T78" fmla="*/ 28 w 42"/>
                <a:gd name="T79" fmla="*/ 40 h 49"/>
                <a:gd name="T80" fmla="*/ 29 w 42"/>
                <a:gd name="T81" fmla="*/ 41 h 49"/>
                <a:gd name="T82" fmla="*/ 28 w 42"/>
                <a:gd name="T83" fmla="*/ 40 h 49"/>
                <a:gd name="T84" fmla="*/ 34 w 42"/>
                <a:gd name="T85" fmla="*/ 43 h 49"/>
                <a:gd name="T86" fmla="*/ 34 w 42"/>
                <a:gd name="T87" fmla="*/ 43 h 49"/>
                <a:gd name="T88" fmla="*/ 34 w 42"/>
                <a:gd name="T89" fmla="*/ 43 h 49"/>
                <a:gd name="T90" fmla="*/ 6 w 42"/>
                <a:gd name="T91" fmla="*/ 3 h 49"/>
                <a:gd name="T92" fmla="*/ 6 w 42"/>
                <a:gd name="T93" fmla="*/ 3 h 49"/>
                <a:gd name="T94" fmla="*/ 6 w 42"/>
                <a:gd name="T95" fmla="*/ 3 h 49"/>
                <a:gd name="T96" fmla="*/ 6 w 42"/>
                <a:gd name="T97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2" h="49">
                  <a:moveTo>
                    <a:pt x="3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5"/>
                    <a:pt x="0" y="7"/>
                    <a:pt x="1" y="10"/>
                  </a:cubicBezTo>
                  <a:cubicBezTo>
                    <a:pt x="2" y="13"/>
                    <a:pt x="3" y="17"/>
                    <a:pt x="5" y="20"/>
                  </a:cubicBezTo>
                  <a:cubicBezTo>
                    <a:pt x="7" y="24"/>
                    <a:pt x="9" y="28"/>
                    <a:pt x="11" y="31"/>
                  </a:cubicBezTo>
                  <a:cubicBezTo>
                    <a:pt x="13" y="35"/>
                    <a:pt x="16" y="38"/>
                    <a:pt x="19" y="41"/>
                  </a:cubicBezTo>
                  <a:cubicBezTo>
                    <a:pt x="21" y="44"/>
                    <a:pt x="24" y="46"/>
                    <a:pt x="27" y="47"/>
                  </a:cubicBezTo>
                  <a:cubicBezTo>
                    <a:pt x="29" y="48"/>
                    <a:pt x="30" y="48"/>
                    <a:pt x="32" y="48"/>
                  </a:cubicBezTo>
                  <a:cubicBezTo>
                    <a:pt x="33" y="49"/>
                    <a:pt x="35" y="49"/>
                    <a:pt x="37" y="48"/>
                  </a:cubicBezTo>
                  <a:cubicBezTo>
                    <a:pt x="38" y="48"/>
                    <a:pt x="38" y="48"/>
                    <a:pt x="39" y="47"/>
                  </a:cubicBezTo>
                  <a:cubicBezTo>
                    <a:pt x="40" y="47"/>
                    <a:pt x="40" y="46"/>
                    <a:pt x="41" y="45"/>
                  </a:cubicBezTo>
                  <a:cubicBezTo>
                    <a:pt x="41" y="45"/>
                    <a:pt x="42" y="44"/>
                    <a:pt x="42" y="43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2" y="42"/>
                    <a:pt x="42" y="41"/>
                    <a:pt x="42" y="41"/>
                  </a:cubicBezTo>
                  <a:cubicBezTo>
                    <a:pt x="42" y="39"/>
                    <a:pt x="40" y="37"/>
                    <a:pt x="39" y="36"/>
                  </a:cubicBezTo>
                  <a:cubicBezTo>
                    <a:pt x="38" y="35"/>
                    <a:pt x="36" y="34"/>
                    <a:pt x="34" y="33"/>
                  </a:cubicBezTo>
                  <a:cubicBezTo>
                    <a:pt x="33" y="33"/>
                    <a:pt x="32" y="33"/>
                    <a:pt x="31" y="33"/>
                  </a:cubicBezTo>
                  <a:cubicBezTo>
                    <a:pt x="30" y="34"/>
                    <a:pt x="29" y="35"/>
                    <a:pt x="29" y="36"/>
                  </a:cubicBezTo>
                  <a:cubicBezTo>
                    <a:pt x="28" y="38"/>
                    <a:pt x="29" y="40"/>
                    <a:pt x="31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0" y="41"/>
                    <a:pt x="29" y="41"/>
                    <a:pt x="28" y="40"/>
                  </a:cubicBezTo>
                  <a:cubicBezTo>
                    <a:pt x="26" y="39"/>
                    <a:pt x="25" y="38"/>
                    <a:pt x="23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0" y="34"/>
                    <a:pt x="17" y="30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1" y="20"/>
                    <a:pt x="9" y="15"/>
                    <a:pt x="7" y="9"/>
                  </a:cubicBezTo>
                  <a:cubicBezTo>
                    <a:pt x="6" y="7"/>
                    <a:pt x="6" y="5"/>
                    <a:pt x="6" y="3"/>
                  </a:cubicBezTo>
                  <a:cubicBezTo>
                    <a:pt x="6" y="3"/>
                    <a:pt x="6" y="3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5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moveTo>
                    <a:pt x="14" y="26"/>
                  </a:move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4" y="26"/>
                  </a:cubicBezTo>
                  <a:moveTo>
                    <a:pt x="34" y="43"/>
                  </a:move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lose/>
                  <a:moveTo>
                    <a:pt x="28" y="40"/>
                  </a:moveTo>
                  <a:cubicBezTo>
                    <a:pt x="29" y="40"/>
                    <a:pt x="29" y="41"/>
                    <a:pt x="29" y="41"/>
                  </a:cubicBezTo>
                  <a:cubicBezTo>
                    <a:pt x="29" y="41"/>
                    <a:pt x="29" y="40"/>
                    <a:pt x="28" y="40"/>
                  </a:cubicBezTo>
                  <a:moveTo>
                    <a:pt x="34" y="43"/>
                  </a:move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lose/>
                  <a:moveTo>
                    <a:pt x="6" y="3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4" name="Freeform 1438"/>
            <p:cNvSpPr>
              <a:spLocks noEditPoints="1"/>
            </p:cNvSpPr>
            <p:nvPr/>
          </p:nvSpPr>
          <p:spPr bwMode="auto">
            <a:xfrm>
              <a:off x="10542588" y="3233738"/>
              <a:ext cx="274638" cy="230188"/>
            </a:xfrm>
            <a:custGeom>
              <a:avLst/>
              <a:gdLst>
                <a:gd name="T0" fmla="*/ 73 w 98"/>
                <a:gd name="T1" fmla="*/ 0 h 82"/>
                <a:gd name="T2" fmla="*/ 47 w 98"/>
                <a:gd name="T3" fmla="*/ 5 h 82"/>
                <a:gd name="T4" fmla="*/ 19 w 98"/>
                <a:gd name="T5" fmla="*/ 18 h 82"/>
                <a:gd name="T6" fmla="*/ 8 w 98"/>
                <a:gd name="T7" fmla="*/ 28 h 82"/>
                <a:gd name="T8" fmla="*/ 1 w 98"/>
                <a:gd name="T9" fmla="*/ 42 h 82"/>
                <a:gd name="T10" fmla="*/ 3 w 98"/>
                <a:gd name="T11" fmla="*/ 60 h 82"/>
                <a:gd name="T12" fmla="*/ 14 w 98"/>
                <a:gd name="T13" fmla="*/ 75 h 82"/>
                <a:gd name="T14" fmla="*/ 30 w 98"/>
                <a:gd name="T15" fmla="*/ 81 h 82"/>
                <a:gd name="T16" fmla="*/ 44 w 98"/>
                <a:gd name="T17" fmla="*/ 80 h 82"/>
                <a:gd name="T18" fmla="*/ 56 w 98"/>
                <a:gd name="T19" fmla="*/ 74 h 82"/>
                <a:gd name="T20" fmla="*/ 68 w 98"/>
                <a:gd name="T21" fmla="*/ 65 h 82"/>
                <a:gd name="T22" fmla="*/ 85 w 98"/>
                <a:gd name="T23" fmla="*/ 44 h 82"/>
                <a:gd name="T24" fmla="*/ 92 w 98"/>
                <a:gd name="T25" fmla="*/ 32 h 82"/>
                <a:gd name="T26" fmla="*/ 94 w 98"/>
                <a:gd name="T27" fmla="*/ 27 h 82"/>
                <a:gd name="T28" fmla="*/ 96 w 98"/>
                <a:gd name="T29" fmla="*/ 22 h 82"/>
                <a:gd name="T30" fmla="*/ 92 w 98"/>
                <a:gd name="T31" fmla="*/ 10 h 82"/>
                <a:gd name="T32" fmla="*/ 80 w 98"/>
                <a:gd name="T33" fmla="*/ 15 h 82"/>
                <a:gd name="T34" fmla="*/ 79 w 98"/>
                <a:gd name="T35" fmla="*/ 15 h 82"/>
                <a:gd name="T36" fmla="*/ 74 w 98"/>
                <a:gd name="T37" fmla="*/ 24 h 82"/>
                <a:gd name="T38" fmla="*/ 75 w 98"/>
                <a:gd name="T39" fmla="*/ 22 h 82"/>
                <a:gd name="T40" fmla="*/ 55 w 98"/>
                <a:gd name="T41" fmla="*/ 47 h 82"/>
                <a:gd name="T42" fmla="*/ 43 w 98"/>
                <a:gd name="T43" fmla="*/ 56 h 82"/>
                <a:gd name="T44" fmla="*/ 38 w 98"/>
                <a:gd name="T45" fmla="*/ 58 h 82"/>
                <a:gd name="T46" fmla="*/ 35 w 98"/>
                <a:gd name="T47" fmla="*/ 58 h 82"/>
                <a:gd name="T48" fmla="*/ 32 w 98"/>
                <a:gd name="T49" fmla="*/ 58 h 82"/>
                <a:gd name="T50" fmla="*/ 29 w 98"/>
                <a:gd name="T51" fmla="*/ 56 h 82"/>
                <a:gd name="T52" fmla="*/ 26 w 98"/>
                <a:gd name="T53" fmla="*/ 54 h 82"/>
                <a:gd name="T54" fmla="*/ 24 w 98"/>
                <a:gd name="T55" fmla="*/ 51 h 82"/>
                <a:gd name="T56" fmla="*/ 23 w 98"/>
                <a:gd name="T57" fmla="*/ 48 h 82"/>
                <a:gd name="T58" fmla="*/ 23 w 98"/>
                <a:gd name="T59" fmla="*/ 45 h 82"/>
                <a:gd name="T60" fmla="*/ 23 w 98"/>
                <a:gd name="T61" fmla="*/ 41 h 82"/>
                <a:gd name="T62" fmla="*/ 25 w 98"/>
                <a:gd name="T63" fmla="*/ 37 h 82"/>
                <a:gd name="T64" fmla="*/ 30 w 98"/>
                <a:gd name="T65" fmla="*/ 32 h 82"/>
                <a:gd name="T66" fmla="*/ 43 w 98"/>
                <a:gd name="T67" fmla="*/ 23 h 82"/>
                <a:gd name="T68" fmla="*/ 66 w 98"/>
                <a:gd name="T69" fmla="*/ 15 h 82"/>
                <a:gd name="T70" fmla="*/ 74 w 98"/>
                <a:gd name="T71" fmla="*/ 14 h 82"/>
                <a:gd name="T72" fmla="*/ 81 w 98"/>
                <a:gd name="T73" fmla="*/ 7 h 82"/>
                <a:gd name="T74" fmla="*/ 76 w 98"/>
                <a:gd name="T75" fmla="*/ 1 h 82"/>
                <a:gd name="T76" fmla="*/ 73 w 98"/>
                <a:gd name="T77" fmla="*/ 0 h 82"/>
                <a:gd name="T78" fmla="*/ 29 w 98"/>
                <a:gd name="T79" fmla="*/ 32 h 82"/>
                <a:gd name="T80" fmla="*/ 29 w 98"/>
                <a:gd name="T81" fmla="*/ 33 h 82"/>
                <a:gd name="T82" fmla="*/ 29 w 98"/>
                <a:gd name="T83" fmla="*/ 32 h 82"/>
                <a:gd name="T84" fmla="*/ 74 w 98"/>
                <a:gd name="T85" fmla="*/ 24 h 82"/>
                <a:gd name="T86" fmla="*/ 74 w 98"/>
                <a:gd name="T87" fmla="*/ 24 h 82"/>
                <a:gd name="T88" fmla="*/ 74 w 98"/>
                <a:gd name="T89" fmla="*/ 2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8" h="82">
                  <a:moveTo>
                    <a:pt x="73" y="0"/>
                  </a:moveTo>
                  <a:cubicBezTo>
                    <a:pt x="64" y="1"/>
                    <a:pt x="56" y="2"/>
                    <a:pt x="47" y="5"/>
                  </a:cubicBezTo>
                  <a:cubicBezTo>
                    <a:pt x="37" y="7"/>
                    <a:pt x="27" y="12"/>
                    <a:pt x="19" y="18"/>
                  </a:cubicBezTo>
                  <a:cubicBezTo>
                    <a:pt x="15" y="21"/>
                    <a:pt x="11" y="24"/>
                    <a:pt x="8" y="28"/>
                  </a:cubicBezTo>
                  <a:cubicBezTo>
                    <a:pt x="5" y="32"/>
                    <a:pt x="3" y="37"/>
                    <a:pt x="1" y="42"/>
                  </a:cubicBezTo>
                  <a:cubicBezTo>
                    <a:pt x="0" y="48"/>
                    <a:pt x="1" y="54"/>
                    <a:pt x="3" y="60"/>
                  </a:cubicBezTo>
                  <a:cubicBezTo>
                    <a:pt x="5" y="66"/>
                    <a:pt x="9" y="71"/>
                    <a:pt x="14" y="75"/>
                  </a:cubicBezTo>
                  <a:cubicBezTo>
                    <a:pt x="18" y="78"/>
                    <a:pt x="24" y="80"/>
                    <a:pt x="30" y="81"/>
                  </a:cubicBezTo>
                  <a:cubicBezTo>
                    <a:pt x="35" y="82"/>
                    <a:pt x="39" y="81"/>
                    <a:pt x="44" y="80"/>
                  </a:cubicBezTo>
                  <a:cubicBezTo>
                    <a:pt x="49" y="79"/>
                    <a:pt x="53" y="77"/>
                    <a:pt x="56" y="74"/>
                  </a:cubicBezTo>
                  <a:cubicBezTo>
                    <a:pt x="61" y="72"/>
                    <a:pt x="64" y="68"/>
                    <a:pt x="68" y="65"/>
                  </a:cubicBezTo>
                  <a:cubicBezTo>
                    <a:pt x="74" y="59"/>
                    <a:pt x="80" y="51"/>
                    <a:pt x="85" y="44"/>
                  </a:cubicBezTo>
                  <a:cubicBezTo>
                    <a:pt x="87" y="40"/>
                    <a:pt x="89" y="36"/>
                    <a:pt x="92" y="32"/>
                  </a:cubicBezTo>
                  <a:cubicBezTo>
                    <a:pt x="93" y="30"/>
                    <a:pt x="93" y="28"/>
                    <a:pt x="94" y="27"/>
                  </a:cubicBezTo>
                  <a:cubicBezTo>
                    <a:pt x="95" y="25"/>
                    <a:pt x="95" y="24"/>
                    <a:pt x="96" y="22"/>
                  </a:cubicBezTo>
                  <a:cubicBezTo>
                    <a:pt x="98" y="18"/>
                    <a:pt x="96" y="12"/>
                    <a:pt x="92" y="10"/>
                  </a:cubicBezTo>
                  <a:cubicBezTo>
                    <a:pt x="87" y="8"/>
                    <a:pt x="82" y="10"/>
                    <a:pt x="80" y="15"/>
                  </a:cubicBezTo>
                  <a:cubicBezTo>
                    <a:pt x="80" y="15"/>
                    <a:pt x="79" y="15"/>
                    <a:pt x="79" y="15"/>
                  </a:cubicBezTo>
                  <a:cubicBezTo>
                    <a:pt x="78" y="18"/>
                    <a:pt x="76" y="21"/>
                    <a:pt x="74" y="24"/>
                  </a:cubicBezTo>
                  <a:cubicBezTo>
                    <a:pt x="74" y="23"/>
                    <a:pt x="75" y="23"/>
                    <a:pt x="75" y="22"/>
                  </a:cubicBezTo>
                  <a:cubicBezTo>
                    <a:pt x="69" y="31"/>
                    <a:pt x="63" y="40"/>
                    <a:pt x="55" y="47"/>
                  </a:cubicBezTo>
                  <a:cubicBezTo>
                    <a:pt x="51" y="51"/>
                    <a:pt x="47" y="54"/>
                    <a:pt x="43" y="56"/>
                  </a:cubicBezTo>
                  <a:cubicBezTo>
                    <a:pt x="41" y="57"/>
                    <a:pt x="40" y="57"/>
                    <a:pt x="38" y="58"/>
                  </a:cubicBezTo>
                  <a:cubicBezTo>
                    <a:pt x="37" y="58"/>
                    <a:pt x="36" y="58"/>
                    <a:pt x="35" y="58"/>
                  </a:cubicBezTo>
                  <a:cubicBezTo>
                    <a:pt x="34" y="58"/>
                    <a:pt x="33" y="58"/>
                    <a:pt x="32" y="58"/>
                  </a:cubicBezTo>
                  <a:cubicBezTo>
                    <a:pt x="31" y="57"/>
                    <a:pt x="30" y="57"/>
                    <a:pt x="29" y="56"/>
                  </a:cubicBezTo>
                  <a:cubicBezTo>
                    <a:pt x="28" y="55"/>
                    <a:pt x="27" y="55"/>
                    <a:pt x="26" y="54"/>
                  </a:cubicBezTo>
                  <a:cubicBezTo>
                    <a:pt x="25" y="53"/>
                    <a:pt x="25" y="52"/>
                    <a:pt x="24" y="51"/>
                  </a:cubicBezTo>
                  <a:cubicBezTo>
                    <a:pt x="24" y="50"/>
                    <a:pt x="23" y="49"/>
                    <a:pt x="23" y="48"/>
                  </a:cubicBezTo>
                  <a:cubicBezTo>
                    <a:pt x="23" y="47"/>
                    <a:pt x="23" y="46"/>
                    <a:pt x="23" y="45"/>
                  </a:cubicBezTo>
                  <a:cubicBezTo>
                    <a:pt x="23" y="43"/>
                    <a:pt x="23" y="42"/>
                    <a:pt x="23" y="41"/>
                  </a:cubicBezTo>
                  <a:cubicBezTo>
                    <a:pt x="24" y="40"/>
                    <a:pt x="25" y="38"/>
                    <a:pt x="25" y="37"/>
                  </a:cubicBezTo>
                  <a:cubicBezTo>
                    <a:pt x="27" y="35"/>
                    <a:pt x="28" y="33"/>
                    <a:pt x="30" y="32"/>
                  </a:cubicBezTo>
                  <a:cubicBezTo>
                    <a:pt x="34" y="28"/>
                    <a:pt x="38" y="26"/>
                    <a:pt x="43" y="23"/>
                  </a:cubicBezTo>
                  <a:cubicBezTo>
                    <a:pt x="50" y="20"/>
                    <a:pt x="58" y="17"/>
                    <a:pt x="66" y="15"/>
                  </a:cubicBezTo>
                  <a:cubicBezTo>
                    <a:pt x="69" y="15"/>
                    <a:pt x="71" y="14"/>
                    <a:pt x="74" y="14"/>
                  </a:cubicBezTo>
                  <a:cubicBezTo>
                    <a:pt x="78" y="14"/>
                    <a:pt x="81" y="10"/>
                    <a:pt x="81" y="7"/>
                  </a:cubicBezTo>
                  <a:cubicBezTo>
                    <a:pt x="81" y="4"/>
                    <a:pt x="79" y="2"/>
                    <a:pt x="76" y="1"/>
                  </a:cubicBezTo>
                  <a:cubicBezTo>
                    <a:pt x="76" y="0"/>
                    <a:pt x="74" y="0"/>
                    <a:pt x="73" y="0"/>
                  </a:cubicBezTo>
                  <a:moveTo>
                    <a:pt x="29" y="32"/>
                  </a:moveTo>
                  <a:cubicBezTo>
                    <a:pt x="29" y="32"/>
                    <a:pt x="29" y="33"/>
                    <a:pt x="29" y="33"/>
                  </a:cubicBezTo>
                  <a:cubicBezTo>
                    <a:pt x="29" y="33"/>
                    <a:pt x="29" y="32"/>
                    <a:pt x="29" y="32"/>
                  </a:cubicBezTo>
                  <a:moveTo>
                    <a:pt x="74" y="24"/>
                  </a:moveTo>
                  <a:cubicBezTo>
                    <a:pt x="74" y="24"/>
                    <a:pt x="74" y="24"/>
                    <a:pt x="74" y="24"/>
                  </a:cubicBezTo>
                  <a:cubicBezTo>
                    <a:pt x="74" y="24"/>
                    <a:pt x="74" y="24"/>
                    <a:pt x="74" y="24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5" name="Freeform 1439"/>
            <p:cNvSpPr>
              <a:spLocks noEditPoints="1"/>
            </p:cNvSpPr>
            <p:nvPr/>
          </p:nvSpPr>
          <p:spPr bwMode="auto">
            <a:xfrm>
              <a:off x="10618788" y="2911475"/>
              <a:ext cx="234950" cy="269875"/>
            </a:xfrm>
            <a:custGeom>
              <a:avLst/>
              <a:gdLst>
                <a:gd name="T0" fmla="*/ 42 w 84"/>
                <a:gd name="T1" fmla="*/ 2 h 96"/>
                <a:gd name="T2" fmla="*/ 33 w 84"/>
                <a:gd name="T3" fmla="*/ 1 h 96"/>
                <a:gd name="T4" fmla="*/ 18 w 84"/>
                <a:gd name="T5" fmla="*/ 4 h 96"/>
                <a:gd name="T6" fmla="*/ 14 w 84"/>
                <a:gd name="T7" fmla="*/ 6 h 96"/>
                <a:gd name="T8" fmla="*/ 9 w 84"/>
                <a:gd name="T9" fmla="*/ 10 h 96"/>
                <a:gd name="T10" fmla="*/ 5 w 84"/>
                <a:gd name="T11" fmla="*/ 17 h 96"/>
                <a:gd name="T12" fmla="*/ 1 w 84"/>
                <a:gd name="T13" fmla="*/ 31 h 96"/>
                <a:gd name="T14" fmla="*/ 0 w 84"/>
                <a:gd name="T15" fmla="*/ 39 h 96"/>
                <a:gd name="T16" fmla="*/ 2 w 84"/>
                <a:gd name="T17" fmla="*/ 48 h 96"/>
                <a:gd name="T18" fmla="*/ 4 w 84"/>
                <a:gd name="T19" fmla="*/ 54 h 96"/>
                <a:gd name="T20" fmla="*/ 7 w 84"/>
                <a:gd name="T21" fmla="*/ 61 h 96"/>
                <a:gd name="T22" fmla="*/ 17 w 84"/>
                <a:gd name="T23" fmla="*/ 73 h 96"/>
                <a:gd name="T24" fmla="*/ 27 w 84"/>
                <a:gd name="T25" fmla="*/ 81 h 96"/>
                <a:gd name="T26" fmla="*/ 40 w 84"/>
                <a:gd name="T27" fmla="*/ 87 h 96"/>
                <a:gd name="T28" fmla="*/ 68 w 84"/>
                <a:gd name="T29" fmla="*/ 96 h 96"/>
                <a:gd name="T30" fmla="*/ 73 w 84"/>
                <a:gd name="T31" fmla="*/ 93 h 96"/>
                <a:gd name="T32" fmla="*/ 70 w 84"/>
                <a:gd name="T33" fmla="*/ 88 h 96"/>
                <a:gd name="T34" fmla="*/ 63 w 84"/>
                <a:gd name="T35" fmla="*/ 87 h 96"/>
                <a:gd name="T36" fmla="*/ 64 w 84"/>
                <a:gd name="T37" fmla="*/ 87 h 96"/>
                <a:gd name="T38" fmla="*/ 46 w 84"/>
                <a:gd name="T39" fmla="*/ 79 h 96"/>
                <a:gd name="T40" fmla="*/ 35 w 84"/>
                <a:gd name="T41" fmla="*/ 70 h 96"/>
                <a:gd name="T42" fmla="*/ 30 w 84"/>
                <a:gd name="T43" fmla="*/ 64 h 96"/>
                <a:gd name="T44" fmla="*/ 26 w 84"/>
                <a:gd name="T45" fmla="*/ 57 h 96"/>
                <a:gd name="T46" fmla="*/ 27 w 84"/>
                <a:gd name="T47" fmla="*/ 59 h 96"/>
                <a:gd name="T48" fmla="*/ 24 w 84"/>
                <a:gd name="T49" fmla="*/ 51 h 96"/>
                <a:gd name="T50" fmla="*/ 23 w 84"/>
                <a:gd name="T51" fmla="*/ 42 h 96"/>
                <a:gd name="T52" fmla="*/ 24 w 84"/>
                <a:gd name="T53" fmla="*/ 36 h 96"/>
                <a:gd name="T54" fmla="*/ 25 w 84"/>
                <a:gd name="T55" fmla="*/ 34 h 96"/>
                <a:gd name="T56" fmla="*/ 26 w 84"/>
                <a:gd name="T57" fmla="*/ 32 h 96"/>
                <a:gd name="T58" fmla="*/ 28 w 84"/>
                <a:gd name="T59" fmla="*/ 30 h 96"/>
                <a:gd name="T60" fmla="*/ 29 w 84"/>
                <a:gd name="T61" fmla="*/ 30 h 96"/>
                <a:gd name="T62" fmla="*/ 30 w 84"/>
                <a:gd name="T63" fmla="*/ 30 h 96"/>
                <a:gd name="T64" fmla="*/ 33 w 84"/>
                <a:gd name="T65" fmla="*/ 30 h 96"/>
                <a:gd name="T66" fmla="*/ 36 w 84"/>
                <a:gd name="T67" fmla="*/ 32 h 96"/>
                <a:gd name="T68" fmla="*/ 40 w 84"/>
                <a:gd name="T69" fmla="*/ 35 h 96"/>
                <a:gd name="T70" fmla="*/ 47 w 84"/>
                <a:gd name="T71" fmla="*/ 44 h 96"/>
                <a:gd name="T72" fmla="*/ 54 w 84"/>
                <a:gd name="T73" fmla="*/ 66 h 96"/>
                <a:gd name="T74" fmla="*/ 56 w 84"/>
                <a:gd name="T75" fmla="*/ 73 h 96"/>
                <a:gd name="T76" fmla="*/ 56 w 84"/>
                <a:gd name="T77" fmla="*/ 72 h 96"/>
                <a:gd name="T78" fmla="*/ 56 w 84"/>
                <a:gd name="T79" fmla="*/ 73 h 96"/>
                <a:gd name="T80" fmla="*/ 59 w 84"/>
                <a:gd name="T81" fmla="*/ 80 h 96"/>
                <a:gd name="T82" fmla="*/ 67 w 84"/>
                <a:gd name="T83" fmla="*/ 86 h 96"/>
                <a:gd name="T84" fmla="*/ 78 w 84"/>
                <a:gd name="T85" fmla="*/ 83 h 96"/>
                <a:gd name="T86" fmla="*/ 83 w 84"/>
                <a:gd name="T87" fmla="*/ 74 h 96"/>
                <a:gd name="T88" fmla="*/ 84 w 84"/>
                <a:gd name="T89" fmla="*/ 67 h 96"/>
                <a:gd name="T90" fmla="*/ 83 w 84"/>
                <a:gd name="T91" fmla="*/ 61 h 96"/>
                <a:gd name="T92" fmla="*/ 79 w 84"/>
                <a:gd name="T93" fmla="*/ 44 h 96"/>
                <a:gd name="T94" fmla="*/ 73 w 84"/>
                <a:gd name="T95" fmla="*/ 31 h 96"/>
                <a:gd name="T96" fmla="*/ 64 w 84"/>
                <a:gd name="T97" fmla="*/ 16 h 96"/>
                <a:gd name="T98" fmla="*/ 51 w 84"/>
                <a:gd name="T99" fmla="*/ 5 h 96"/>
                <a:gd name="T100" fmla="*/ 48 w 84"/>
                <a:gd name="T101" fmla="*/ 4 h 96"/>
                <a:gd name="T102" fmla="*/ 42 w 84"/>
                <a:gd name="T103" fmla="*/ 2 h 96"/>
                <a:gd name="T104" fmla="*/ 45 w 84"/>
                <a:gd name="T105" fmla="*/ 42 h 96"/>
                <a:gd name="T106" fmla="*/ 46 w 84"/>
                <a:gd name="T107" fmla="*/ 43 h 96"/>
                <a:gd name="T108" fmla="*/ 45 w 84"/>
                <a:gd name="T109" fmla="*/ 42 h 96"/>
                <a:gd name="T110" fmla="*/ 63 w 84"/>
                <a:gd name="T111" fmla="*/ 86 h 96"/>
                <a:gd name="T112" fmla="*/ 63 w 84"/>
                <a:gd name="T113" fmla="*/ 87 h 96"/>
                <a:gd name="T114" fmla="*/ 63 w 84"/>
                <a:gd name="T115" fmla="*/ 8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4" h="96">
                  <a:moveTo>
                    <a:pt x="42" y="2"/>
                  </a:moveTo>
                  <a:cubicBezTo>
                    <a:pt x="39" y="1"/>
                    <a:pt x="36" y="1"/>
                    <a:pt x="33" y="1"/>
                  </a:cubicBezTo>
                  <a:cubicBezTo>
                    <a:pt x="28" y="0"/>
                    <a:pt x="23" y="2"/>
                    <a:pt x="18" y="4"/>
                  </a:cubicBezTo>
                  <a:cubicBezTo>
                    <a:pt x="17" y="5"/>
                    <a:pt x="15" y="6"/>
                    <a:pt x="14" y="6"/>
                  </a:cubicBezTo>
                  <a:cubicBezTo>
                    <a:pt x="12" y="7"/>
                    <a:pt x="11" y="9"/>
                    <a:pt x="9" y="10"/>
                  </a:cubicBezTo>
                  <a:cubicBezTo>
                    <a:pt x="7" y="12"/>
                    <a:pt x="6" y="15"/>
                    <a:pt x="5" y="17"/>
                  </a:cubicBezTo>
                  <a:cubicBezTo>
                    <a:pt x="2" y="21"/>
                    <a:pt x="1" y="26"/>
                    <a:pt x="1" y="31"/>
                  </a:cubicBezTo>
                  <a:cubicBezTo>
                    <a:pt x="0" y="33"/>
                    <a:pt x="0" y="36"/>
                    <a:pt x="0" y="39"/>
                  </a:cubicBezTo>
                  <a:cubicBezTo>
                    <a:pt x="0" y="42"/>
                    <a:pt x="1" y="45"/>
                    <a:pt x="2" y="48"/>
                  </a:cubicBezTo>
                  <a:cubicBezTo>
                    <a:pt x="2" y="50"/>
                    <a:pt x="3" y="52"/>
                    <a:pt x="4" y="54"/>
                  </a:cubicBezTo>
                  <a:cubicBezTo>
                    <a:pt x="4" y="56"/>
                    <a:pt x="6" y="59"/>
                    <a:pt x="7" y="61"/>
                  </a:cubicBezTo>
                  <a:cubicBezTo>
                    <a:pt x="10" y="66"/>
                    <a:pt x="13" y="70"/>
                    <a:pt x="17" y="73"/>
                  </a:cubicBezTo>
                  <a:cubicBezTo>
                    <a:pt x="20" y="76"/>
                    <a:pt x="24" y="78"/>
                    <a:pt x="27" y="81"/>
                  </a:cubicBezTo>
                  <a:cubicBezTo>
                    <a:pt x="32" y="83"/>
                    <a:pt x="36" y="86"/>
                    <a:pt x="40" y="87"/>
                  </a:cubicBezTo>
                  <a:cubicBezTo>
                    <a:pt x="49" y="91"/>
                    <a:pt x="59" y="94"/>
                    <a:pt x="68" y="96"/>
                  </a:cubicBezTo>
                  <a:cubicBezTo>
                    <a:pt x="70" y="96"/>
                    <a:pt x="73" y="95"/>
                    <a:pt x="73" y="93"/>
                  </a:cubicBezTo>
                  <a:cubicBezTo>
                    <a:pt x="73" y="91"/>
                    <a:pt x="72" y="89"/>
                    <a:pt x="70" y="88"/>
                  </a:cubicBezTo>
                  <a:cubicBezTo>
                    <a:pt x="67" y="88"/>
                    <a:pt x="65" y="87"/>
                    <a:pt x="63" y="87"/>
                  </a:cubicBezTo>
                  <a:cubicBezTo>
                    <a:pt x="63" y="87"/>
                    <a:pt x="63" y="87"/>
                    <a:pt x="64" y="87"/>
                  </a:cubicBezTo>
                  <a:cubicBezTo>
                    <a:pt x="58" y="85"/>
                    <a:pt x="52" y="82"/>
                    <a:pt x="46" y="79"/>
                  </a:cubicBezTo>
                  <a:cubicBezTo>
                    <a:pt x="42" y="76"/>
                    <a:pt x="38" y="74"/>
                    <a:pt x="35" y="70"/>
                  </a:cubicBezTo>
                  <a:cubicBezTo>
                    <a:pt x="33" y="68"/>
                    <a:pt x="32" y="66"/>
                    <a:pt x="30" y="64"/>
                  </a:cubicBezTo>
                  <a:cubicBezTo>
                    <a:pt x="28" y="62"/>
                    <a:pt x="27" y="59"/>
                    <a:pt x="26" y="57"/>
                  </a:cubicBezTo>
                  <a:cubicBezTo>
                    <a:pt x="26" y="57"/>
                    <a:pt x="26" y="58"/>
                    <a:pt x="27" y="59"/>
                  </a:cubicBezTo>
                  <a:cubicBezTo>
                    <a:pt x="25" y="56"/>
                    <a:pt x="25" y="54"/>
                    <a:pt x="24" y="51"/>
                  </a:cubicBezTo>
                  <a:cubicBezTo>
                    <a:pt x="23" y="48"/>
                    <a:pt x="23" y="45"/>
                    <a:pt x="23" y="42"/>
                  </a:cubicBezTo>
                  <a:cubicBezTo>
                    <a:pt x="23" y="40"/>
                    <a:pt x="23" y="38"/>
                    <a:pt x="24" y="36"/>
                  </a:cubicBezTo>
                  <a:cubicBezTo>
                    <a:pt x="24" y="35"/>
                    <a:pt x="24" y="35"/>
                    <a:pt x="25" y="34"/>
                  </a:cubicBezTo>
                  <a:cubicBezTo>
                    <a:pt x="25" y="33"/>
                    <a:pt x="26" y="33"/>
                    <a:pt x="26" y="32"/>
                  </a:cubicBezTo>
                  <a:cubicBezTo>
                    <a:pt x="27" y="31"/>
                    <a:pt x="28" y="31"/>
                    <a:pt x="28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1" y="30"/>
                    <a:pt x="32" y="30"/>
                    <a:pt x="33" y="30"/>
                  </a:cubicBezTo>
                  <a:cubicBezTo>
                    <a:pt x="34" y="31"/>
                    <a:pt x="35" y="31"/>
                    <a:pt x="36" y="32"/>
                  </a:cubicBezTo>
                  <a:cubicBezTo>
                    <a:pt x="37" y="33"/>
                    <a:pt x="39" y="34"/>
                    <a:pt x="40" y="35"/>
                  </a:cubicBezTo>
                  <a:cubicBezTo>
                    <a:pt x="43" y="38"/>
                    <a:pt x="45" y="41"/>
                    <a:pt x="47" y="44"/>
                  </a:cubicBezTo>
                  <a:cubicBezTo>
                    <a:pt x="50" y="51"/>
                    <a:pt x="53" y="59"/>
                    <a:pt x="54" y="66"/>
                  </a:cubicBezTo>
                  <a:cubicBezTo>
                    <a:pt x="55" y="68"/>
                    <a:pt x="56" y="71"/>
                    <a:pt x="56" y="73"/>
                  </a:cubicBezTo>
                  <a:cubicBezTo>
                    <a:pt x="56" y="73"/>
                    <a:pt x="56" y="72"/>
                    <a:pt x="56" y="72"/>
                  </a:cubicBezTo>
                  <a:cubicBezTo>
                    <a:pt x="56" y="72"/>
                    <a:pt x="56" y="73"/>
                    <a:pt x="56" y="73"/>
                  </a:cubicBezTo>
                  <a:cubicBezTo>
                    <a:pt x="56" y="76"/>
                    <a:pt x="57" y="78"/>
                    <a:pt x="59" y="80"/>
                  </a:cubicBezTo>
                  <a:cubicBezTo>
                    <a:pt x="61" y="83"/>
                    <a:pt x="64" y="85"/>
                    <a:pt x="67" y="86"/>
                  </a:cubicBezTo>
                  <a:cubicBezTo>
                    <a:pt x="71" y="86"/>
                    <a:pt x="75" y="85"/>
                    <a:pt x="78" y="83"/>
                  </a:cubicBezTo>
                  <a:cubicBezTo>
                    <a:pt x="80" y="81"/>
                    <a:pt x="83" y="78"/>
                    <a:pt x="83" y="74"/>
                  </a:cubicBezTo>
                  <a:cubicBezTo>
                    <a:pt x="83" y="72"/>
                    <a:pt x="84" y="70"/>
                    <a:pt x="84" y="67"/>
                  </a:cubicBezTo>
                  <a:cubicBezTo>
                    <a:pt x="84" y="65"/>
                    <a:pt x="83" y="63"/>
                    <a:pt x="83" y="61"/>
                  </a:cubicBezTo>
                  <a:cubicBezTo>
                    <a:pt x="82" y="55"/>
                    <a:pt x="81" y="49"/>
                    <a:pt x="79" y="44"/>
                  </a:cubicBezTo>
                  <a:cubicBezTo>
                    <a:pt x="77" y="40"/>
                    <a:pt x="76" y="35"/>
                    <a:pt x="73" y="31"/>
                  </a:cubicBezTo>
                  <a:cubicBezTo>
                    <a:pt x="71" y="26"/>
                    <a:pt x="68" y="21"/>
                    <a:pt x="64" y="16"/>
                  </a:cubicBezTo>
                  <a:cubicBezTo>
                    <a:pt x="60" y="12"/>
                    <a:pt x="56" y="8"/>
                    <a:pt x="51" y="5"/>
                  </a:cubicBezTo>
                  <a:cubicBezTo>
                    <a:pt x="50" y="5"/>
                    <a:pt x="49" y="4"/>
                    <a:pt x="48" y="4"/>
                  </a:cubicBezTo>
                  <a:cubicBezTo>
                    <a:pt x="46" y="3"/>
                    <a:pt x="44" y="2"/>
                    <a:pt x="42" y="2"/>
                  </a:cubicBezTo>
                  <a:moveTo>
                    <a:pt x="45" y="42"/>
                  </a:moveTo>
                  <a:cubicBezTo>
                    <a:pt x="46" y="42"/>
                    <a:pt x="46" y="43"/>
                    <a:pt x="46" y="43"/>
                  </a:cubicBezTo>
                  <a:cubicBezTo>
                    <a:pt x="46" y="43"/>
                    <a:pt x="46" y="42"/>
                    <a:pt x="45" y="42"/>
                  </a:cubicBezTo>
                  <a:moveTo>
                    <a:pt x="63" y="86"/>
                  </a:moveTo>
                  <a:cubicBezTo>
                    <a:pt x="63" y="86"/>
                    <a:pt x="63" y="86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6" name="Freeform 1440"/>
            <p:cNvSpPr>
              <a:spLocks noEditPoints="1"/>
            </p:cNvSpPr>
            <p:nvPr/>
          </p:nvSpPr>
          <p:spPr bwMode="auto">
            <a:xfrm>
              <a:off x="10856913" y="3251200"/>
              <a:ext cx="238125" cy="263525"/>
            </a:xfrm>
            <a:custGeom>
              <a:avLst/>
              <a:gdLst>
                <a:gd name="T0" fmla="*/ 31 w 85"/>
                <a:gd name="T1" fmla="*/ 1 h 94"/>
                <a:gd name="T2" fmla="*/ 19 w 85"/>
                <a:gd name="T3" fmla="*/ 8 h 94"/>
                <a:gd name="T4" fmla="*/ 24 w 85"/>
                <a:gd name="T5" fmla="*/ 23 h 94"/>
                <a:gd name="T6" fmla="*/ 32 w 85"/>
                <a:gd name="T7" fmla="*/ 27 h 94"/>
                <a:gd name="T8" fmla="*/ 49 w 85"/>
                <a:gd name="T9" fmla="*/ 40 h 94"/>
                <a:gd name="T10" fmla="*/ 58 w 85"/>
                <a:gd name="T11" fmla="*/ 52 h 94"/>
                <a:gd name="T12" fmla="*/ 60 w 85"/>
                <a:gd name="T13" fmla="*/ 59 h 94"/>
                <a:gd name="T14" fmla="*/ 61 w 85"/>
                <a:gd name="T15" fmla="*/ 62 h 94"/>
                <a:gd name="T16" fmla="*/ 60 w 85"/>
                <a:gd name="T17" fmla="*/ 63 h 94"/>
                <a:gd name="T18" fmla="*/ 60 w 85"/>
                <a:gd name="T19" fmla="*/ 65 h 94"/>
                <a:gd name="T20" fmla="*/ 58 w 85"/>
                <a:gd name="T21" fmla="*/ 67 h 94"/>
                <a:gd name="T22" fmla="*/ 53 w 85"/>
                <a:gd name="T23" fmla="*/ 71 h 94"/>
                <a:gd name="T24" fmla="*/ 49 w 85"/>
                <a:gd name="T25" fmla="*/ 72 h 94"/>
                <a:gd name="T26" fmla="*/ 44 w 85"/>
                <a:gd name="T27" fmla="*/ 73 h 94"/>
                <a:gd name="T28" fmla="*/ 40 w 85"/>
                <a:gd name="T29" fmla="*/ 72 h 94"/>
                <a:gd name="T30" fmla="*/ 34 w 85"/>
                <a:gd name="T31" fmla="*/ 70 h 94"/>
                <a:gd name="T32" fmla="*/ 28 w 85"/>
                <a:gd name="T33" fmla="*/ 64 h 94"/>
                <a:gd name="T34" fmla="*/ 20 w 85"/>
                <a:gd name="T35" fmla="*/ 54 h 94"/>
                <a:gd name="T36" fmla="*/ 16 w 85"/>
                <a:gd name="T37" fmla="*/ 42 h 94"/>
                <a:gd name="T38" fmla="*/ 15 w 85"/>
                <a:gd name="T39" fmla="*/ 32 h 94"/>
                <a:gd name="T40" fmla="*/ 16 w 85"/>
                <a:gd name="T41" fmla="*/ 25 h 94"/>
                <a:gd name="T42" fmla="*/ 16 w 85"/>
                <a:gd name="T43" fmla="*/ 24 h 94"/>
                <a:gd name="T44" fmla="*/ 13 w 85"/>
                <a:gd name="T45" fmla="*/ 15 h 94"/>
                <a:gd name="T46" fmla="*/ 4 w 85"/>
                <a:gd name="T47" fmla="*/ 19 h 94"/>
                <a:gd name="T48" fmla="*/ 2 w 85"/>
                <a:gd name="T49" fmla="*/ 47 h 94"/>
                <a:gd name="T50" fmla="*/ 15 w 85"/>
                <a:gd name="T51" fmla="*/ 75 h 94"/>
                <a:gd name="T52" fmla="*/ 26 w 85"/>
                <a:gd name="T53" fmla="*/ 85 h 94"/>
                <a:gd name="T54" fmla="*/ 40 w 85"/>
                <a:gd name="T55" fmla="*/ 92 h 94"/>
                <a:gd name="T56" fmla="*/ 71 w 85"/>
                <a:gd name="T57" fmla="*/ 85 h 94"/>
                <a:gd name="T58" fmla="*/ 82 w 85"/>
                <a:gd name="T59" fmla="*/ 74 h 94"/>
                <a:gd name="T60" fmla="*/ 85 w 85"/>
                <a:gd name="T61" fmla="*/ 60 h 94"/>
                <a:gd name="T62" fmla="*/ 75 w 85"/>
                <a:gd name="T63" fmla="*/ 34 h 94"/>
                <a:gd name="T64" fmla="*/ 65 w 85"/>
                <a:gd name="T65" fmla="*/ 22 h 94"/>
                <a:gd name="T66" fmla="*/ 55 w 85"/>
                <a:gd name="T67" fmla="*/ 14 h 94"/>
                <a:gd name="T68" fmla="*/ 43 w 85"/>
                <a:gd name="T69" fmla="*/ 6 h 94"/>
                <a:gd name="T70" fmla="*/ 40 w 85"/>
                <a:gd name="T71" fmla="*/ 4 h 94"/>
                <a:gd name="T72" fmla="*/ 31 w 85"/>
                <a:gd name="T73" fmla="*/ 1 h 94"/>
                <a:gd name="T74" fmla="*/ 31 w 85"/>
                <a:gd name="T75" fmla="*/ 26 h 94"/>
                <a:gd name="T76" fmla="*/ 32 w 85"/>
                <a:gd name="T77" fmla="*/ 27 h 94"/>
                <a:gd name="T78" fmla="*/ 31 w 85"/>
                <a:gd name="T79" fmla="*/ 26 h 94"/>
                <a:gd name="T80" fmla="*/ 33 w 85"/>
                <a:gd name="T81" fmla="*/ 27 h 94"/>
                <a:gd name="T82" fmla="*/ 34 w 85"/>
                <a:gd name="T83" fmla="*/ 28 h 94"/>
                <a:gd name="T84" fmla="*/ 33 w 85"/>
                <a:gd name="T85" fmla="*/ 27 h 94"/>
                <a:gd name="T86" fmla="*/ 16 w 85"/>
                <a:gd name="T87" fmla="*/ 26 h 94"/>
                <a:gd name="T88" fmla="*/ 15 w 85"/>
                <a:gd name="T89" fmla="*/ 26 h 94"/>
                <a:gd name="T90" fmla="*/ 16 w 85"/>
                <a:gd name="T91" fmla="*/ 26 h 94"/>
                <a:gd name="T92" fmla="*/ 16 w 85"/>
                <a:gd name="T93" fmla="*/ 42 h 94"/>
                <a:gd name="T94" fmla="*/ 16 w 85"/>
                <a:gd name="T95" fmla="*/ 43 h 94"/>
                <a:gd name="T96" fmla="*/ 16 w 85"/>
                <a:gd name="T97" fmla="*/ 4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5" h="94">
                  <a:moveTo>
                    <a:pt x="31" y="1"/>
                  </a:moveTo>
                  <a:cubicBezTo>
                    <a:pt x="26" y="0"/>
                    <a:pt x="21" y="4"/>
                    <a:pt x="19" y="8"/>
                  </a:cubicBezTo>
                  <a:cubicBezTo>
                    <a:pt x="16" y="13"/>
                    <a:pt x="19" y="21"/>
                    <a:pt x="24" y="23"/>
                  </a:cubicBezTo>
                  <a:cubicBezTo>
                    <a:pt x="27" y="24"/>
                    <a:pt x="30" y="25"/>
                    <a:pt x="32" y="27"/>
                  </a:cubicBezTo>
                  <a:cubicBezTo>
                    <a:pt x="38" y="31"/>
                    <a:pt x="44" y="35"/>
                    <a:pt x="49" y="40"/>
                  </a:cubicBezTo>
                  <a:cubicBezTo>
                    <a:pt x="52" y="44"/>
                    <a:pt x="55" y="48"/>
                    <a:pt x="58" y="52"/>
                  </a:cubicBezTo>
                  <a:cubicBezTo>
                    <a:pt x="59" y="54"/>
                    <a:pt x="60" y="57"/>
                    <a:pt x="60" y="59"/>
                  </a:cubicBezTo>
                  <a:cubicBezTo>
                    <a:pt x="60" y="60"/>
                    <a:pt x="61" y="61"/>
                    <a:pt x="61" y="62"/>
                  </a:cubicBezTo>
                  <a:cubicBezTo>
                    <a:pt x="61" y="62"/>
                    <a:pt x="60" y="63"/>
                    <a:pt x="60" y="63"/>
                  </a:cubicBezTo>
                  <a:cubicBezTo>
                    <a:pt x="60" y="64"/>
                    <a:pt x="60" y="65"/>
                    <a:pt x="60" y="65"/>
                  </a:cubicBezTo>
                  <a:cubicBezTo>
                    <a:pt x="59" y="66"/>
                    <a:pt x="58" y="67"/>
                    <a:pt x="58" y="67"/>
                  </a:cubicBezTo>
                  <a:cubicBezTo>
                    <a:pt x="56" y="69"/>
                    <a:pt x="55" y="70"/>
                    <a:pt x="53" y="71"/>
                  </a:cubicBezTo>
                  <a:cubicBezTo>
                    <a:pt x="52" y="72"/>
                    <a:pt x="50" y="72"/>
                    <a:pt x="49" y="72"/>
                  </a:cubicBezTo>
                  <a:cubicBezTo>
                    <a:pt x="47" y="73"/>
                    <a:pt x="46" y="73"/>
                    <a:pt x="44" y="73"/>
                  </a:cubicBezTo>
                  <a:cubicBezTo>
                    <a:pt x="43" y="73"/>
                    <a:pt x="42" y="73"/>
                    <a:pt x="40" y="72"/>
                  </a:cubicBezTo>
                  <a:cubicBezTo>
                    <a:pt x="38" y="71"/>
                    <a:pt x="36" y="71"/>
                    <a:pt x="34" y="70"/>
                  </a:cubicBezTo>
                  <a:cubicBezTo>
                    <a:pt x="32" y="68"/>
                    <a:pt x="30" y="66"/>
                    <a:pt x="28" y="64"/>
                  </a:cubicBezTo>
                  <a:cubicBezTo>
                    <a:pt x="25" y="61"/>
                    <a:pt x="22" y="58"/>
                    <a:pt x="20" y="54"/>
                  </a:cubicBezTo>
                  <a:cubicBezTo>
                    <a:pt x="18" y="50"/>
                    <a:pt x="17" y="46"/>
                    <a:pt x="16" y="42"/>
                  </a:cubicBezTo>
                  <a:cubicBezTo>
                    <a:pt x="15" y="39"/>
                    <a:pt x="15" y="35"/>
                    <a:pt x="15" y="32"/>
                  </a:cubicBezTo>
                  <a:cubicBezTo>
                    <a:pt x="15" y="30"/>
                    <a:pt x="15" y="28"/>
                    <a:pt x="16" y="25"/>
                  </a:cubicBezTo>
                  <a:cubicBezTo>
                    <a:pt x="16" y="25"/>
                    <a:pt x="16" y="25"/>
                    <a:pt x="16" y="24"/>
                  </a:cubicBezTo>
                  <a:cubicBezTo>
                    <a:pt x="18" y="21"/>
                    <a:pt x="16" y="17"/>
                    <a:pt x="13" y="15"/>
                  </a:cubicBezTo>
                  <a:cubicBezTo>
                    <a:pt x="10" y="14"/>
                    <a:pt x="5" y="15"/>
                    <a:pt x="4" y="19"/>
                  </a:cubicBezTo>
                  <a:cubicBezTo>
                    <a:pt x="0" y="28"/>
                    <a:pt x="0" y="37"/>
                    <a:pt x="2" y="47"/>
                  </a:cubicBezTo>
                  <a:cubicBezTo>
                    <a:pt x="4" y="57"/>
                    <a:pt x="9" y="67"/>
                    <a:pt x="15" y="75"/>
                  </a:cubicBezTo>
                  <a:cubicBezTo>
                    <a:pt x="18" y="79"/>
                    <a:pt x="22" y="82"/>
                    <a:pt x="26" y="85"/>
                  </a:cubicBezTo>
                  <a:cubicBezTo>
                    <a:pt x="30" y="89"/>
                    <a:pt x="35" y="90"/>
                    <a:pt x="40" y="92"/>
                  </a:cubicBezTo>
                  <a:cubicBezTo>
                    <a:pt x="51" y="94"/>
                    <a:pt x="62" y="91"/>
                    <a:pt x="71" y="85"/>
                  </a:cubicBezTo>
                  <a:cubicBezTo>
                    <a:pt x="76" y="82"/>
                    <a:pt x="79" y="78"/>
                    <a:pt x="82" y="74"/>
                  </a:cubicBezTo>
                  <a:cubicBezTo>
                    <a:pt x="84" y="69"/>
                    <a:pt x="85" y="64"/>
                    <a:pt x="85" y="60"/>
                  </a:cubicBezTo>
                  <a:cubicBezTo>
                    <a:pt x="85" y="50"/>
                    <a:pt x="80" y="41"/>
                    <a:pt x="75" y="34"/>
                  </a:cubicBezTo>
                  <a:cubicBezTo>
                    <a:pt x="72" y="30"/>
                    <a:pt x="69" y="26"/>
                    <a:pt x="65" y="22"/>
                  </a:cubicBezTo>
                  <a:cubicBezTo>
                    <a:pt x="62" y="19"/>
                    <a:pt x="59" y="16"/>
                    <a:pt x="55" y="14"/>
                  </a:cubicBezTo>
                  <a:cubicBezTo>
                    <a:pt x="52" y="11"/>
                    <a:pt x="47" y="8"/>
                    <a:pt x="43" y="6"/>
                  </a:cubicBezTo>
                  <a:cubicBezTo>
                    <a:pt x="42" y="5"/>
                    <a:pt x="41" y="5"/>
                    <a:pt x="40" y="4"/>
                  </a:cubicBezTo>
                  <a:cubicBezTo>
                    <a:pt x="37" y="3"/>
                    <a:pt x="34" y="2"/>
                    <a:pt x="31" y="1"/>
                  </a:cubicBezTo>
                  <a:moveTo>
                    <a:pt x="31" y="26"/>
                  </a:moveTo>
                  <a:cubicBezTo>
                    <a:pt x="32" y="27"/>
                    <a:pt x="32" y="27"/>
                    <a:pt x="32" y="27"/>
                  </a:cubicBezTo>
                  <a:cubicBezTo>
                    <a:pt x="32" y="26"/>
                    <a:pt x="31" y="26"/>
                    <a:pt x="31" y="26"/>
                  </a:cubicBezTo>
                  <a:moveTo>
                    <a:pt x="33" y="27"/>
                  </a:moveTo>
                  <a:cubicBezTo>
                    <a:pt x="34" y="28"/>
                    <a:pt x="34" y="28"/>
                    <a:pt x="34" y="28"/>
                  </a:cubicBezTo>
                  <a:cubicBezTo>
                    <a:pt x="33" y="27"/>
                    <a:pt x="33" y="27"/>
                    <a:pt x="33" y="27"/>
                  </a:cubicBezTo>
                  <a:moveTo>
                    <a:pt x="16" y="26"/>
                  </a:moveTo>
                  <a:cubicBezTo>
                    <a:pt x="16" y="26"/>
                    <a:pt x="16" y="26"/>
                    <a:pt x="15" y="26"/>
                  </a:cubicBezTo>
                  <a:cubicBezTo>
                    <a:pt x="16" y="26"/>
                    <a:pt x="16" y="26"/>
                    <a:pt x="16" y="26"/>
                  </a:cubicBezTo>
                  <a:moveTo>
                    <a:pt x="16" y="42"/>
                  </a:moveTo>
                  <a:cubicBezTo>
                    <a:pt x="16" y="42"/>
                    <a:pt x="16" y="43"/>
                    <a:pt x="16" y="43"/>
                  </a:cubicBezTo>
                  <a:cubicBezTo>
                    <a:pt x="16" y="43"/>
                    <a:pt x="16" y="42"/>
                    <a:pt x="16" y="42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7" name="Freeform 1441"/>
            <p:cNvSpPr>
              <a:spLocks noEditPoints="1"/>
            </p:cNvSpPr>
            <p:nvPr/>
          </p:nvSpPr>
          <p:spPr bwMode="auto">
            <a:xfrm>
              <a:off x="10883901" y="2987675"/>
              <a:ext cx="258763" cy="238125"/>
            </a:xfrm>
            <a:custGeom>
              <a:avLst/>
              <a:gdLst>
                <a:gd name="T0" fmla="*/ 62 w 92"/>
                <a:gd name="T1" fmla="*/ 1 h 85"/>
                <a:gd name="T2" fmla="*/ 55 w 92"/>
                <a:gd name="T3" fmla="*/ 0 h 85"/>
                <a:gd name="T4" fmla="*/ 41 w 92"/>
                <a:gd name="T5" fmla="*/ 3 h 85"/>
                <a:gd name="T6" fmla="*/ 18 w 92"/>
                <a:gd name="T7" fmla="*/ 20 h 85"/>
                <a:gd name="T8" fmla="*/ 4 w 92"/>
                <a:gd name="T9" fmla="*/ 44 h 85"/>
                <a:gd name="T10" fmla="*/ 2 w 92"/>
                <a:gd name="T11" fmla="*/ 70 h 85"/>
                <a:gd name="T12" fmla="*/ 6 w 92"/>
                <a:gd name="T13" fmla="*/ 74 h 85"/>
                <a:gd name="T14" fmla="*/ 17 w 92"/>
                <a:gd name="T15" fmla="*/ 85 h 85"/>
                <a:gd name="T16" fmla="*/ 49 w 92"/>
                <a:gd name="T17" fmla="*/ 81 h 85"/>
                <a:gd name="T18" fmla="*/ 80 w 92"/>
                <a:gd name="T19" fmla="*/ 64 h 85"/>
                <a:gd name="T20" fmla="*/ 85 w 92"/>
                <a:gd name="T21" fmla="*/ 57 h 85"/>
                <a:gd name="T22" fmla="*/ 89 w 92"/>
                <a:gd name="T23" fmla="*/ 48 h 85"/>
                <a:gd name="T24" fmla="*/ 92 w 92"/>
                <a:gd name="T25" fmla="*/ 39 h 85"/>
                <a:gd name="T26" fmla="*/ 92 w 92"/>
                <a:gd name="T27" fmla="*/ 30 h 85"/>
                <a:gd name="T28" fmla="*/ 89 w 92"/>
                <a:gd name="T29" fmla="*/ 21 h 85"/>
                <a:gd name="T30" fmla="*/ 85 w 92"/>
                <a:gd name="T31" fmla="*/ 14 h 85"/>
                <a:gd name="T32" fmla="*/ 79 w 92"/>
                <a:gd name="T33" fmla="*/ 8 h 85"/>
                <a:gd name="T34" fmla="*/ 70 w 92"/>
                <a:gd name="T35" fmla="*/ 3 h 85"/>
                <a:gd name="T36" fmla="*/ 62 w 92"/>
                <a:gd name="T37" fmla="*/ 1 h 85"/>
                <a:gd name="T38" fmla="*/ 60 w 92"/>
                <a:gd name="T39" fmla="*/ 21 h 85"/>
                <a:gd name="T40" fmla="*/ 63 w 92"/>
                <a:gd name="T41" fmla="*/ 24 h 85"/>
                <a:gd name="T42" fmla="*/ 66 w 92"/>
                <a:gd name="T43" fmla="*/ 26 h 85"/>
                <a:gd name="T44" fmla="*/ 67 w 92"/>
                <a:gd name="T45" fmla="*/ 29 h 85"/>
                <a:gd name="T46" fmla="*/ 68 w 92"/>
                <a:gd name="T47" fmla="*/ 32 h 85"/>
                <a:gd name="T48" fmla="*/ 67 w 92"/>
                <a:gd name="T49" fmla="*/ 36 h 85"/>
                <a:gd name="T50" fmla="*/ 66 w 92"/>
                <a:gd name="T51" fmla="*/ 41 h 85"/>
                <a:gd name="T52" fmla="*/ 63 w 92"/>
                <a:gd name="T53" fmla="*/ 46 h 85"/>
                <a:gd name="T54" fmla="*/ 56 w 92"/>
                <a:gd name="T55" fmla="*/ 51 h 85"/>
                <a:gd name="T56" fmla="*/ 44 w 92"/>
                <a:gd name="T57" fmla="*/ 57 h 85"/>
                <a:gd name="T58" fmla="*/ 25 w 92"/>
                <a:gd name="T59" fmla="*/ 61 h 85"/>
                <a:gd name="T60" fmla="*/ 19 w 92"/>
                <a:gd name="T61" fmla="*/ 61 h 85"/>
                <a:gd name="T62" fmla="*/ 12 w 92"/>
                <a:gd name="T63" fmla="*/ 63 h 85"/>
                <a:gd name="T64" fmla="*/ 13 w 92"/>
                <a:gd name="T65" fmla="*/ 57 h 85"/>
                <a:gd name="T66" fmla="*/ 16 w 92"/>
                <a:gd name="T67" fmla="*/ 47 h 85"/>
                <a:gd name="T68" fmla="*/ 22 w 92"/>
                <a:gd name="T69" fmla="*/ 37 h 85"/>
                <a:gd name="T70" fmla="*/ 35 w 92"/>
                <a:gd name="T71" fmla="*/ 26 h 85"/>
                <a:gd name="T72" fmla="*/ 45 w 92"/>
                <a:gd name="T73" fmla="*/ 21 h 85"/>
                <a:gd name="T74" fmla="*/ 51 w 92"/>
                <a:gd name="T75" fmla="*/ 20 h 85"/>
                <a:gd name="T76" fmla="*/ 56 w 92"/>
                <a:gd name="T77" fmla="*/ 20 h 85"/>
                <a:gd name="T78" fmla="*/ 60 w 92"/>
                <a:gd name="T79" fmla="*/ 21 h 85"/>
                <a:gd name="T80" fmla="*/ 26 w 92"/>
                <a:gd name="T81" fmla="*/ 61 h 85"/>
                <a:gd name="T82" fmla="*/ 25 w 92"/>
                <a:gd name="T83" fmla="*/ 61 h 85"/>
                <a:gd name="T84" fmla="*/ 26 w 92"/>
                <a:gd name="T85" fmla="*/ 61 h 85"/>
                <a:gd name="T86" fmla="*/ 24 w 92"/>
                <a:gd name="T87" fmla="*/ 61 h 85"/>
                <a:gd name="T88" fmla="*/ 23 w 92"/>
                <a:gd name="T89" fmla="*/ 61 h 85"/>
                <a:gd name="T90" fmla="*/ 24 w 92"/>
                <a:gd name="T91" fmla="*/ 6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" h="85">
                  <a:moveTo>
                    <a:pt x="62" y="1"/>
                  </a:moveTo>
                  <a:cubicBezTo>
                    <a:pt x="60" y="1"/>
                    <a:pt x="57" y="0"/>
                    <a:pt x="55" y="0"/>
                  </a:cubicBezTo>
                  <a:cubicBezTo>
                    <a:pt x="50" y="1"/>
                    <a:pt x="46" y="2"/>
                    <a:pt x="41" y="3"/>
                  </a:cubicBezTo>
                  <a:cubicBezTo>
                    <a:pt x="32" y="7"/>
                    <a:pt x="24" y="13"/>
                    <a:pt x="18" y="20"/>
                  </a:cubicBezTo>
                  <a:cubicBezTo>
                    <a:pt x="12" y="27"/>
                    <a:pt x="8" y="35"/>
                    <a:pt x="4" y="44"/>
                  </a:cubicBezTo>
                  <a:cubicBezTo>
                    <a:pt x="1" y="52"/>
                    <a:pt x="0" y="61"/>
                    <a:pt x="2" y="70"/>
                  </a:cubicBezTo>
                  <a:cubicBezTo>
                    <a:pt x="3" y="72"/>
                    <a:pt x="4" y="74"/>
                    <a:pt x="6" y="74"/>
                  </a:cubicBezTo>
                  <a:cubicBezTo>
                    <a:pt x="7" y="80"/>
                    <a:pt x="12" y="84"/>
                    <a:pt x="17" y="85"/>
                  </a:cubicBezTo>
                  <a:cubicBezTo>
                    <a:pt x="28" y="85"/>
                    <a:pt x="39" y="84"/>
                    <a:pt x="49" y="81"/>
                  </a:cubicBezTo>
                  <a:cubicBezTo>
                    <a:pt x="60" y="78"/>
                    <a:pt x="72" y="73"/>
                    <a:pt x="80" y="64"/>
                  </a:cubicBezTo>
                  <a:cubicBezTo>
                    <a:pt x="82" y="62"/>
                    <a:pt x="84" y="59"/>
                    <a:pt x="85" y="57"/>
                  </a:cubicBezTo>
                  <a:cubicBezTo>
                    <a:pt x="87" y="54"/>
                    <a:pt x="88" y="51"/>
                    <a:pt x="89" y="48"/>
                  </a:cubicBezTo>
                  <a:cubicBezTo>
                    <a:pt x="91" y="45"/>
                    <a:pt x="91" y="42"/>
                    <a:pt x="92" y="39"/>
                  </a:cubicBezTo>
                  <a:cubicBezTo>
                    <a:pt x="92" y="36"/>
                    <a:pt x="92" y="33"/>
                    <a:pt x="92" y="30"/>
                  </a:cubicBezTo>
                  <a:cubicBezTo>
                    <a:pt x="91" y="27"/>
                    <a:pt x="90" y="24"/>
                    <a:pt x="89" y="21"/>
                  </a:cubicBezTo>
                  <a:cubicBezTo>
                    <a:pt x="88" y="19"/>
                    <a:pt x="87" y="16"/>
                    <a:pt x="85" y="14"/>
                  </a:cubicBezTo>
                  <a:cubicBezTo>
                    <a:pt x="83" y="11"/>
                    <a:pt x="81" y="10"/>
                    <a:pt x="79" y="8"/>
                  </a:cubicBezTo>
                  <a:cubicBezTo>
                    <a:pt x="76" y="6"/>
                    <a:pt x="73" y="4"/>
                    <a:pt x="70" y="3"/>
                  </a:cubicBezTo>
                  <a:cubicBezTo>
                    <a:pt x="68" y="2"/>
                    <a:pt x="65" y="1"/>
                    <a:pt x="62" y="1"/>
                  </a:cubicBezTo>
                  <a:moveTo>
                    <a:pt x="60" y="21"/>
                  </a:moveTo>
                  <a:cubicBezTo>
                    <a:pt x="61" y="22"/>
                    <a:pt x="62" y="23"/>
                    <a:pt x="63" y="24"/>
                  </a:cubicBezTo>
                  <a:cubicBezTo>
                    <a:pt x="64" y="24"/>
                    <a:pt x="65" y="25"/>
                    <a:pt x="66" y="26"/>
                  </a:cubicBezTo>
                  <a:cubicBezTo>
                    <a:pt x="66" y="27"/>
                    <a:pt x="67" y="28"/>
                    <a:pt x="67" y="29"/>
                  </a:cubicBezTo>
                  <a:cubicBezTo>
                    <a:pt x="67" y="30"/>
                    <a:pt x="68" y="31"/>
                    <a:pt x="68" y="32"/>
                  </a:cubicBezTo>
                  <a:cubicBezTo>
                    <a:pt x="68" y="33"/>
                    <a:pt x="68" y="35"/>
                    <a:pt x="67" y="36"/>
                  </a:cubicBezTo>
                  <a:cubicBezTo>
                    <a:pt x="67" y="38"/>
                    <a:pt x="67" y="39"/>
                    <a:pt x="66" y="41"/>
                  </a:cubicBezTo>
                  <a:cubicBezTo>
                    <a:pt x="65" y="42"/>
                    <a:pt x="64" y="44"/>
                    <a:pt x="63" y="46"/>
                  </a:cubicBezTo>
                  <a:cubicBezTo>
                    <a:pt x="61" y="48"/>
                    <a:pt x="58" y="50"/>
                    <a:pt x="56" y="51"/>
                  </a:cubicBezTo>
                  <a:cubicBezTo>
                    <a:pt x="52" y="54"/>
                    <a:pt x="48" y="56"/>
                    <a:pt x="44" y="57"/>
                  </a:cubicBezTo>
                  <a:cubicBezTo>
                    <a:pt x="37" y="59"/>
                    <a:pt x="31" y="60"/>
                    <a:pt x="25" y="61"/>
                  </a:cubicBezTo>
                  <a:cubicBezTo>
                    <a:pt x="23" y="61"/>
                    <a:pt x="21" y="61"/>
                    <a:pt x="19" y="61"/>
                  </a:cubicBezTo>
                  <a:cubicBezTo>
                    <a:pt x="16" y="61"/>
                    <a:pt x="14" y="62"/>
                    <a:pt x="12" y="63"/>
                  </a:cubicBezTo>
                  <a:cubicBezTo>
                    <a:pt x="12" y="61"/>
                    <a:pt x="12" y="59"/>
                    <a:pt x="13" y="57"/>
                  </a:cubicBezTo>
                  <a:cubicBezTo>
                    <a:pt x="13" y="53"/>
                    <a:pt x="14" y="50"/>
                    <a:pt x="16" y="47"/>
                  </a:cubicBezTo>
                  <a:cubicBezTo>
                    <a:pt x="18" y="43"/>
                    <a:pt x="20" y="40"/>
                    <a:pt x="22" y="37"/>
                  </a:cubicBezTo>
                  <a:cubicBezTo>
                    <a:pt x="26" y="33"/>
                    <a:pt x="31" y="29"/>
                    <a:pt x="35" y="26"/>
                  </a:cubicBezTo>
                  <a:cubicBezTo>
                    <a:pt x="38" y="24"/>
                    <a:pt x="41" y="22"/>
                    <a:pt x="45" y="21"/>
                  </a:cubicBezTo>
                  <a:cubicBezTo>
                    <a:pt x="47" y="20"/>
                    <a:pt x="49" y="20"/>
                    <a:pt x="51" y="20"/>
                  </a:cubicBezTo>
                  <a:cubicBezTo>
                    <a:pt x="53" y="20"/>
                    <a:pt x="55" y="20"/>
                    <a:pt x="56" y="20"/>
                  </a:cubicBezTo>
                  <a:cubicBezTo>
                    <a:pt x="58" y="20"/>
                    <a:pt x="59" y="21"/>
                    <a:pt x="60" y="21"/>
                  </a:cubicBezTo>
                  <a:moveTo>
                    <a:pt x="26" y="61"/>
                  </a:moveTo>
                  <a:cubicBezTo>
                    <a:pt x="26" y="61"/>
                    <a:pt x="25" y="61"/>
                    <a:pt x="25" y="61"/>
                  </a:cubicBezTo>
                  <a:cubicBezTo>
                    <a:pt x="25" y="61"/>
                    <a:pt x="26" y="61"/>
                    <a:pt x="26" y="61"/>
                  </a:cubicBezTo>
                  <a:moveTo>
                    <a:pt x="24" y="61"/>
                  </a:moveTo>
                  <a:cubicBezTo>
                    <a:pt x="24" y="61"/>
                    <a:pt x="23" y="61"/>
                    <a:pt x="23" y="61"/>
                  </a:cubicBezTo>
                  <a:cubicBezTo>
                    <a:pt x="23" y="61"/>
                    <a:pt x="24" y="61"/>
                    <a:pt x="24" y="61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8" name="Freeform 1442"/>
            <p:cNvSpPr/>
            <p:nvPr/>
          </p:nvSpPr>
          <p:spPr bwMode="auto">
            <a:xfrm>
              <a:off x="10585451" y="2941638"/>
              <a:ext cx="547688" cy="552450"/>
            </a:xfrm>
            <a:custGeom>
              <a:avLst/>
              <a:gdLst>
                <a:gd name="T0" fmla="*/ 114 w 196"/>
                <a:gd name="T1" fmla="*/ 2 h 197"/>
                <a:gd name="T2" fmla="*/ 113 w 196"/>
                <a:gd name="T3" fmla="*/ 2 h 197"/>
                <a:gd name="T4" fmla="*/ 76 w 196"/>
                <a:gd name="T5" fmla="*/ 74 h 197"/>
                <a:gd name="T6" fmla="*/ 1 w 196"/>
                <a:gd name="T7" fmla="*/ 83 h 197"/>
                <a:gd name="T8" fmla="*/ 28 w 196"/>
                <a:gd name="T9" fmla="*/ 106 h 197"/>
                <a:gd name="T10" fmla="*/ 68 w 196"/>
                <a:gd name="T11" fmla="*/ 119 h 197"/>
                <a:gd name="T12" fmla="*/ 76 w 196"/>
                <a:gd name="T13" fmla="*/ 195 h 197"/>
                <a:gd name="T14" fmla="*/ 78 w 196"/>
                <a:gd name="T15" fmla="*/ 196 h 197"/>
                <a:gd name="T16" fmla="*/ 114 w 196"/>
                <a:gd name="T17" fmla="*/ 127 h 197"/>
                <a:gd name="T18" fmla="*/ 195 w 196"/>
                <a:gd name="T19" fmla="*/ 118 h 197"/>
                <a:gd name="T20" fmla="*/ 168 w 196"/>
                <a:gd name="T21" fmla="*/ 96 h 197"/>
                <a:gd name="T22" fmla="*/ 122 w 196"/>
                <a:gd name="T23" fmla="*/ 81 h 197"/>
                <a:gd name="T24" fmla="*/ 114 w 196"/>
                <a:gd name="T25" fmla="*/ 2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6" h="197">
                  <a:moveTo>
                    <a:pt x="114" y="2"/>
                  </a:moveTo>
                  <a:cubicBezTo>
                    <a:pt x="114" y="2"/>
                    <a:pt x="113" y="2"/>
                    <a:pt x="113" y="2"/>
                  </a:cubicBezTo>
                  <a:cubicBezTo>
                    <a:pt x="101" y="0"/>
                    <a:pt x="86" y="29"/>
                    <a:pt x="76" y="74"/>
                  </a:cubicBezTo>
                  <a:cubicBezTo>
                    <a:pt x="34" y="69"/>
                    <a:pt x="3" y="73"/>
                    <a:pt x="1" y="83"/>
                  </a:cubicBezTo>
                  <a:cubicBezTo>
                    <a:pt x="0" y="90"/>
                    <a:pt x="10" y="98"/>
                    <a:pt x="28" y="106"/>
                  </a:cubicBezTo>
                  <a:cubicBezTo>
                    <a:pt x="39" y="111"/>
                    <a:pt x="53" y="115"/>
                    <a:pt x="68" y="119"/>
                  </a:cubicBezTo>
                  <a:cubicBezTo>
                    <a:pt x="63" y="160"/>
                    <a:pt x="66" y="191"/>
                    <a:pt x="76" y="195"/>
                  </a:cubicBezTo>
                  <a:cubicBezTo>
                    <a:pt x="77" y="195"/>
                    <a:pt x="78" y="196"/>
                    <a:pt x="78" y="196"/>
                  </a:cubicBezTo>
                  <a:cubicBezTo>
                    <a:pt x="89" y="197"/>
                    <a:pt x="104" y="169"/>
                    <a:pt x="114" y="127"/>
                  </a:cubicBezTo>
                  <a:cubicBezTo>
                    <a:pt x="159" y="133"/>
                    <a:pt x="193" y="129"/>
                    <a:pt x="195" y="118"/>
                  </a:cubicBezTo>
                  <a:cubicBezTo>
                    <a:pt x="196" y="111"/>
                    <a:pt x="186" y="103"/>
                    <a:pt x="168" y="96"/>
                  </a:cubicBezTo>
                  <a:cubicBezTo>
                    <a:pt x="156" y="90"/>
                    <a:pt x="140" y="85"/>
                    <a:pt x="122" y="81"/>
                  </a:cubicBezTo>
                  <a:cubicBezTo>
                    <a:pt x="127" y="39"/>
                    <a:pt x="124" y="6"/>
                    <a:pt x="114" y="2"/>
                  </a:cubicBezTo>
                </a:path>
              </a:pathLst>
            </a:custGeom>
            <a:solidFill>
              <a:srgbClr val="2A2D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584" name="组合 1583"/>
          <p:cNvGrpSpPr/>
          <p:nvPr/>
        </p:nvGrpSpPr>
        <p:grpSpPr>
          <a:xfrm>
            <a:off x="5870014" y="5565621"/>
            <a:ext cx="795338" cy="784225"/>
            <a:chOff x="2738438" y="6132513"/>
            <a:chExt cx="795338" cy="784225"/>
          </a:xfrm>
        </p:grpSpPr>
        <p:sp>
          <p:nvSpPr>
            <p:cNvPr id="1469" name="Freeform 1443"/>
            <p:cNvSpPr/>
            <p:nvPr/>
          </p:nvSpPr>
          <p:spPr bwMode="auto">
            <a:xfrm>
              <a:off x="2919413" y="6132513"/>
              <a:ext cx="390525" cy="388938"/>
            </a:xfrm>
            <a:custGeom>
              <a:avLst/>
              <a:gdLst>
                <a:gd name="T0" fmla="*/ 35 w 139"/>
                <a:gd name="T1" fmla="*/ 120 h 139"/>
                <a:gd name="T2" fmla="*/ 120 w 139"/>
                <a:gd name="T3" fmla="*/ 104 h 139"/>
                <a:gd name="T4" fmla="*/ 104 w 139"/>
                <a:gd name="T5" fmla="*/ 19 h 139"/>
                <a:gd name="T6" fmla="*/ 19 w 139"/>
                <a:gd name="T7" fmla="*/ 35 h 139"/>
                <a:gd name="T8" fmla="*/ 35 w 139"/>
                <a:gd name="T9" fmla="*/ 12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139">
                  <a:moveTo>
                    <a:pt x="35" y="120"/>
                  </a:moveTo>
                  <a:cubicBezTo>
                    <a:pt x="63" y="139"/>
                    <a:pt x="101" y="132"/>
                    <a:pt x="120" y="104"/>
                  </a:cubicBezTo>
                  <a:cubicBezTo>
                    <a:pt x="139" y="76"/>
                    <a:pt x="132" y="38"/>
                    <a:pt x="104" y="19"/>
                  </a:cubicBezTo>
                  <a:cubicBezTo>
                    <a:pt x="76" y="0"/>
                    <a:pt x="38" y="7"/>
                    <a:pt x="19" y="35"/>
                  </a:cubicBezTo>
                  <a:cubicBezTo>
                    <a:pt x="0" y="63"/>
                    <a:pt x="7" y="101"/>
                    <a:pt x="35" y="120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0" name="Freeform 1444"/>
            <p:cNvSpPr/>
            <p:nvPr/>
          </p:nvSpPr>
          <p:spPr bwMode="auto">
            <a:xfrm>
              <a:off x="2738438" y="6364288"/>
              <a:ext cx="392113" cy="390525"/>
            </a:xfrm>
            <a:custGeom>
              <a:avLst/>
              <a:gdLst>
                <a:gd name="T0" fmla="*/ 36 w 140"/>
                <a:gd name="T1" fmla="*/ 120 h 139"/>
                <a:gd name="T2" fmla="*/ 121 w 140"/>
                <a:gd name="T3" fmla="*/ 104 h 139"/>
                <a:gd name="T4" fmla="*/ 104 w 140"/>
                <a:gd name="T5" fmla="*/ 19 h 139"/>
                <a:gd name="T6" fmla="*/ 19 w 140"/>
                <a:gd name="T7" fmla="*/ 36 h 139"/>
                <a:gd name="T8" fmla="*/ 36 w 140"/>
                <a:gd name="T9" fmla="*/ 12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39">
                  <a:moveTo>
                    <a:pt x="36" y="120"/>
                  </a:moveTo>
                  <a:cubicBezTo>
                    <a:pt x="64" y="139"/>
                    <a:pt x="102" y="132"/>
                    <a:pt x="121" y="104"/>
                  </a:cubicBezTo>
                  <a:cubicBezTo>
                    <a:pt x="140" y="76"/>
                    <a:pt x="132" y="38"/>
                    <a:pt x="104" y="19"/>
                  </a:cubicBezTo>
                  <a:cubicBezTo>
                    <a:pt x="76" y="0"/>
                    <a:pt x="38" y="8"/>
                    <a:pt x="19" y="36"/>
                  </a:cubicBezTo>
                  <a:cubicBezTo>
                    <a:pt x="0" y="64"/>
                    <a:pt x="8" y="102"/>
                    <a:pt x="36" y="120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1" name="Freeform 1445"/>
            <p:cNvSpPr/>
            <p:nvPr/>
          </p:nvSpPr>
          <p:spPr bwMode="auto">
            <a:xfrm>
              <a:off x="2978151" y="6524625"/>
              <a:ext cx="395288" cy="392113"/>
            </a:xfrm>
            <a:custGeom>
              <a:avLst/>
              <a:gdLst>
                <a:gd name="T0" fmla="*/ 36 w 141"/>
                <a:gd name="T1" fmla="*/ 121 h 140"/>
                <a:gd name="T2" fmla="*/ 121 w 141"/>
                <a:gd name="T3" fmla="*/ 104 h 140"/>
                <a:gd name="T4" fmla="*/ 105 w 141"/>
                <a:gd name="T5" fmla="*/ 19 h 140"/>
                <a:gd name="T6" fmla="*/ 19 w 141"/>
                <a:gd name="T7" fmla="*/ 35 h 140"/>
                <a:gd name="T8" fmla="*/ 36 w 141"/>
                <a:gd name="T9" fmla="*/ 121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40">
                  <a:moveTo>
                    <a:pt x="36" y="121"/>
                  </a:moveTo>
                  <a:cubicBezTo>
                    <a:pt x="64" y="140"/>
                    <a:pt x="102" y="132"/>
                    <a:pt x="121" y="104"/>
                  </a:cubicBezTo>
                  <a:cubicBezTo>
                    <a:pt x="141" y="76"/>
                    <a:pt x="133" y="38"/>
                    <a:pt x="105" y="19"/>
                  </a:cubicBezTo>
                  <a:cubicBezTo>
                    <a:pt x="77" y="0"/>
                    <a:pt x="38" y="7"/>
                    <a:pt x="19" y="35"/>
                  </a:cubicBezTo>
                  <a:cubicBezTo>
                    <a:pt x="0" y="64"/>
                    <a:pt x="8" y="102"/>
                    <a:pt x="36" y="121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2" name="Freeform 1446"/>
            <p:cNvSpPr/>
            <p:nvPr/>
          </p:nvSpPr>
          <p:spPr bwMode="auto">
            <a:xfrm>
              <a:off x="3141663" y="6297613"/>
              <a:ext cx="392113" cy="392113"/>
            </a:xfrm>
            <a:custGeom>
              <a:avLst/>
              <a:gdLst>
                <a:gd name="T0" fmla="*/ 35 w 140"/>
                <a:gd name="T1" fmla="*/ 121 h 140"/>
                <a:gd name="T2" fmla="*/ 121 w 140"/>
                <a:gd name="T3" fmla="*/ 104 h 140"/>
                <a:gd name="T4" fmla="*/ 104 w 140"/>
                <a:gd name="T5" fmla="*/ 19 h 140"/>
                <a:gd name="T6" fmla="*/ 19 w 140"/>
                <a:gd name="T7" fmla="*/ 35 h 140"/>
                <a:gd name="T8" fmla="*/ 35 w 140"/>
                <a:gd name="T9" fmla="*/ 121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0">
                  <a:moveTo>
                    <a:pt x="35" y="121"/>
                  </a:moveTo>
                  <a:cubicBezTo>
                    <a:pt x="64" y="140"/>
                    <a:pt x="102" y="133"/>
                    <a:pt x="121" y="104"/>
                  </a:cubicBezTo>
                  <a:cubicBezTo>
                    <a:pt x="140" y="76"/>
                    <a:pt x="133" y="38"/>
                    <a:pt x="104" y="19"/>
                  </a:cubicBezTo>
                  <a:cubicBezTo>
                    <a:pt x="76" y="0"/>
                    <a:pt x="38" y="7"/>
                    <a:pt x="19" y="35"/>
                  </a:cubicBezTo>
                  <a:cubicBezTo>
                    <a:pt x="0" y="64"/>
                    <a:pt x="7" y="102"/>
                    <a:pt x="35" y="121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3" name="Freeform 1447"/>
            <p:cNvSpPr/>
            <p:nvPr/>
          </p:nvSpPr>
          <p:spPr bwMode="auto">
            <a:xfrm>
              <a:off x="3130551" y="6613525"/>
              <a:ext cx="96838" cy="190500"/>
            </a:xfrm>
            <a:custGeom>
              <a:avLst/>
              <a:gdLst>
                <a:gd name="T0" fmla="*/ 6 w 35"/>
                <a:gd name="T1" fmla="*/ 4 h 68"/>
                <a:gd name="T2" fmla="*/ 4 w 35"/>
                <a:gd name="T3" fmla="*/ 15 h 68"/>
                <a:gd name="T4" fmla="*/ 1 w 35"/>
                <a:gd name="T5" fmla="*/ 38 h 68"/>
                <a:gd name="T6" fmla="*/ 2 w 35"/>
                <a:gd name="T7" fmla="*/ 45 h 68"/>
                <a:gd name="T8" fmla="*/ 5 w 35"/>
                <a:gd name="T9" fmla="*/ 53 h 68"/>
                <a:gd name="T10" fmla="*/ 12 w 35"/>
                <a:gd name="T11" fmla="*/ 65 h 68"/>
                <a:gd name="T12" fmla="*/ 22 w 35"/>
                <a:gd name="T13" fmla="*/ 65 h 68"/>
                <a:gd name="T14" fmla="*/ 23 w 35"/>
                <a:gd name="T15" fmla="*/ 64 h 68"/>
                <a:gd name="T16" fmla="*/ 28 w 35"/>
                <a:gd name="T17" fmla="*/ 65 h 68"/>
                <a:gd name="T18" fmla="*/ 32 w 35"/>
                <a:gd name="T19" fmla="*/ 62 h 68"/>
                <a:gd name="T20" fmla="*/ 34 w 35"/>
                <a:gd name="T21" fmla="*/ 60 h 68"/>
                <a:gd name="T22" fmla="*/ 35 w 35"/>
                <a:gd name="T23" fmla="*/ 55 h 68"/>
                <a:gd name="T24" fmla="*/ 35 w 35"/>
                <a:gd name="T25" fmla="*/ 53 h 68"/>
                <a:gd name="T26" fmla="*/ 35 w 35"/>
                <a:gd name="T27" fmla="*/ 50 h 68"/>
                <a:gd name="T28" fmla="*/ 35 w 35"/>
                <a:gd name="T29" fmla="*/ 46 h 68"/>
                <a:gd name="T30" fmla="*/ 30 w 35"/>
                <a:gd name="T31" fmla="*/ 34 h 68"/>
                <a:gd name="T32" fmla="*/ 29 w 35"/>
                <a:gd name="T33" fmla="*/ 32 h 68"/>
                <a:gd name="T34" fmla="*/ 27 w 35"/>
                <a:gd name="T35" fmla="*/ 23 h 68"/>
                <a:gd name="T36" fmla="*/ 23 w 35"/>
                <a:gd name="T37" fmla="*/ 16 h 68"/>
                <a:gd name="T38" fmla="*/ 19 w 35"/>
                <a:gd name="T39" fmla="*/ 10 h 68"/>
                <a:gd name="T40" fmla="*/ 15 w 35"/>
                <a:gd name="T41" fmla="*/ 7 h 68"/>
                <a:gd name="T42" fmla="*/ 15 w 35"/>
                <a:gd name="T43" fmla="*/ 6 h 68"/>
                <a:gd name="T44" fmla="*/ 12 w 35"/>
                <a:gd name="T45" fmla="*/ 1 h 68"/>
                <a:gd name="T46" fmla="*/ 8 w 35"/>
                <a:gd name="T47" fmla="*/ 2 h 68"/>
                <a:gd name="T48" fmla="*/ 6 w 35"/>
                <a:gd name="T49" fmla="*/ 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5" h="68">
                  <a:moveTo>
                    <a:pt x="6" y="4"/>
                  </a:moveTo>
                  <a:cubicBezTo>
                    <a:pt x="5" y="7"/>
                    <a:pt x="5" y="11"/>
                    <a:pt x="4" y="15"/>
                  </a:cubicBezTo>
                  <a:cubicBezTo>
                    <a:pt x="0" y="21"/>
                    <a:pt x="0" y="30"/>
                    <a:pt x="1" y="38"/>
                  </a:cubicBezTo>
                  <a:cubicBezTo>
                    <a:pt x="1" y="40"/>
                    <a:pt x="1" y="43"/>
                    <a:pt x="2" y="45"/>
                  </a:cubicBezTo>
                  <a:cubicBezTo>
                    <a:pt x="3" y="48"/>
                    <a:pt x="4" y="51"/>
                    <a:pt x="5" y="53"/>
                  </a:cubicBezTo>
                  <a:cubicBezTo>
                    <a:pt x="6" y="57"/>
                    <a:pt x="9" y="61"/>
                    <a:pt x="12" y="65"/>
                  </a:cubicBezTo>
                  <a:cubicBezTo>
                    <a:pt x="15" y="67"/>
                    <a:pt x="19" y="68"/>
                    <a:pt x="22" y="65"/>
                  </a:cubicBezTo>
                  <a:cubicBezTo>
                    <a:pt x="23" y="64"/>
                    <a:pt x="23" y="64"/>
                    <a:pt x="23" y="64"/>
                  </a:cubicBezTo>
                  <a:cubicBezTo>
                    <a:pt x="24" y="65"/>
                    <a:pt x="26" y="65"/>
                    <a:pt x="28" y="65"/>
                  </a:cubicBezTo>
                  <a:cubicBezTo>
                    <a:pt x="30" y="64"/>
                    <a:pt x="31" y="63"/>
                    <a:pt x="32" y="62"/>
                  </a:cubicBezTo>
                  <a:cubicBezTo>
                    <a:pt x="33" y="62"/>
                    <a:pt x="33" y="61"/>
                    <a:pt x="34" y="60"/>
                  </a:cubicBezTo>
                  <a:cubicBezTo>
                    <a:pt x="35" y="59"/>
                    <a:pt x="35" y="57"/>
                    <a:pt x="35" y="55"/>
                  </a:cubicBezTo>
                  <a:cubicBezTo>
                    <a:pt x="35" y="54"/>
                    <a:pt x="35" y="53"/>
                    <a:pt x="35" y="53"/>
                  </a:cubicBezTo>
                  <a:cubicBezTo>
                    <a:pt x="35" y="52"/>
                    <a:pt x="35" y="51"/>
                    <a:pt x="35" y="50"/>
                  </a:cubicBezTo>
                  <a:cubicBezTo>
                    <a:pt x="35" y="48"/>
                    <a:pt x="35" y="47"/>
                    <a:pt x="35" y="46"/>
                  </a:cubicBezTo>
                  <a:cubicBezTo>
                    <a:pt x="34" y="42"/>
                    <a:pt x="32" y="38"/>
                    <a:pt x="30" y="34"/>
                  </a:cubicBezTo>
                  <a:cubicBezTo>
                    <a:pt x="30" y="33"/>
                    <a:pt x="29" y="32"/>
                    <a:pt x="29" y="32"/>
                  </a:cubicBezTo>
                  <a:cubicBezTo>
                    <a:pt x="28" y="29"/>
                    <a:pt x="28" y="26"/>
                    <a:pt x="27" y="23"/>
                  </a:cubicBezTo>
                  <a:cubicBezTo>
                    <a:pt x="26" y="21"/>
                    <a:pt x="25" y="18"/>
                    <a:pt x="23" y="16"/>
                  </a:cubicBezTo>
                  <a:cubicBezTo>
                    <a:pt x="22" y="14"/>
                    <a:pt x="21" y="12"/>
                    <a:pt x="19" y="10"/>
                  </a:cubicBezTo>
                  <a:cubicBezTo>
                    <a:pt x="18" y="8"/>
                    <a:pt x="17" y="8"/>
                    <a:pt x="15" y="7"/>
                  </a:cubicBezTo>
                  <a:cubicBezTo>
                    <a:pt x="15" y="7"/>
                    <a:pt x="15" y="7"/>
                    <a:pt x="15" y="6"/>
                  </a:cubicBezTo>
                  <a:cubicBezTo>
                    <a:pt x="16" y="4"/>
                    <a:pt x="15" y="1"/>
                    <a:pt x="12" y="1"/>
                  </a:cubicBezTo>
                  <a:cubicBezTo>
                    <a:pt x="11" y="0"/>
                    <a:pt x="9" y="1"/>
                    <a:pt x="8" y="2"/>
                  </a:cubicBezTo>
                  <a:cubicBezTo>
                    <a:pt x="7" y="2"/>
                    <a:pt x="7" y="3"/>
                    <a:pt x="6" y="4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4" name="Freeform 1448"/>
            <p:cNvSpPr/>
            <p:nvPr/>
          </p:nvSpPr>
          <p:spPr bwMode="auto">
            <a:xfrm>
              <a:off x="3057526" y="6278563"/>
              <a:ext cx="111125" cy="176213"/>
            </a:xfrm>
            <a:custGeom>
              <a:avLst/>
              <a:gdLst>
                <a:gd name="T0" fmla="*/ 4 w 40"/>
                <a:gd name="T1" fmla="*/ 7 h 63"/>
                <a:gd name="T2" fmla="*/ 1 w 40"/>
                <a:gd name="T3" fmla="*/ 14 h 63"/>
                <a:gd name="T4" fmla="*/ 3 w 40"/>
                <a:gd name="T5" fmla="*/ 30 h 63"/>
                <a:gd name="T6" fmla="*/ 5 w 40"/>
                <a:gd name="T7" fmla="*/ 34 h 63"/>
                <a:gd name="T8" fmla="*/ 11 w 40"/>
                <a:gd name="T9" fmla="*/ 50 h 63"/>
                <a:gd name="T10" fmla="*/ 14 w 40"/>
                <a:gd name="T11" fmla="*/ 56 h 63"/>
                <a:gd name="T12" fmla="*/ 20 w 40"/>
                <a:gd name="T13" fmla="*/ 61 h 63"/>
                <a:gd name="T14" fmla="*/ 28 w 40"/>
                <a:gd name="T15" fmla="*/ 62 h 63"/>
                <a:gd name="T16" fmla="*/ 29 w 40"/>
                <a:gd name="T17" fmla="*/ 61 h 63"/>
                <a:gd name="T18" fmla="*/ 36 w 40"/>
                <a:gd name="T19" fmla="*/ 58 h 63"/>
                <a:gd name="T20" fmla="*/ 39 w 40"/>
                <a:gd name="T21" fmla="*/ 51 h 63"/>
                <a:gd name="T22" fmla="*/ 39 w 40"/>
                <a:gd name="T23" fmla="*/ 39 h 63"/>
                <a:gd name="T24" fmla="*/ 37 w 40"/>
                <a:gd name="T25" fmla="*/ 20 h 63"/>
                <a:gd name="T26" fmla="*/ 30 w 40"/>
                <a:gd name="T27" fmla="*/ 5 h 63"/>
                <a:gd name="T28" fmla="*/ 23 w 40"/>
                <a:gd name="T29" fmla="*/ 0 h 63"/>
                <a:gd name="T30" fmla="*/ 18 w 40"/>
                <a:gd name="T31" fmla="*/ 0 h 63"/>
                <a:gd name="T32" fmla="*/ 15 w 40"/>
                <a:gd name="T33" fmla="*/ 0 h 63"/>
                <a:gd name="T34" fmla="*/ 11 w 40"/>
                <a:gd name="T35" fmla="*/ 2 h 63"/>
                <a:gd name="T36" fmla="*/ 8 w 40"/>
                <a:gd name="T37" fmla="*/ 4 h 63"/>
                <a:gd name="T38" fmla="*/ 7 w 40"/>
                <a:gd name="T39" fmla="*/ 5 h 63"/>
                <a:gd name="T40" fmla="*/ 5 w 40"/>
                <a:gd name="T41" fmla="*/ 6 h 63"/>
                <a:gd name="T42" fmla="*/ 4 w 40"/>
                <a:gd name="T43" fmla="*/ 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0" h="63">
                  <a:moveTo>
                    <a:pt x="4" y="7"/>
                  </a:moveTo>
                  <a:cubicBezTo>
                    <a:pt x="3" y="9"/>
                    <a:pt x="2" y="11"/>
                    <a:pt x="1" y="14"/>
                  </a:cubicBezTo>
                  <a:cubicBezTo>
                    <a:pt x="0" y="19"/>
                    <a:pt x="1" y="25"/>
                    <a:pt x="3" y="30"/>
                  </a:cubicBezTo>
                  <a:cubicBezTo>
                    <a:pt x="4" y="31"/>
                    <a:pt x="4" y="32"/>
                    <a:pt x="5" y="34"/>
                  </a:cubicBezTo>
                  <a:cubicBezTo>
                    <a:pt x="6" y="39"/>
                    <a:pt x="9" y="45"/>
                    <a:pt x="11" y="50"/>
                  </a:cubicBezTo>
                  <a:cubicBezTo>
                    <a:pt x="12" y="52"/>
                    <a:pt x="13" y="54"/>
                    <a:pt x="14" y="56"/>
                  </a:cubicBezTo>
                  <a:cubicBezTo>
                    <a:pt x="16" y="58"/>
                    <a:pt x="17" y="60"/>
                    <a:pt x="20" y="61"/>
                  </a:cubicBezTo>
                  <a:cubicBezTo>
                    <a:pt x="22" y="63"/>
                    <a:pt x="26" y="63"/>
                    <a:pt x="28" y="62"/>
                  </a:cubicBezTo>
                  <a:cubicBezTo>
                    <a:pt x="28" y="62"/>
                    <a:pt x="29" y="61"/>
                    <a:pt x="29" y="61"/>
                  </a:cubicBezTo>
                  <a:cubicBezTo>
                    <a:pt x="31" y="61"/>
                    <a:pt x="34" y="60"/>
                    <a:pt x="36" y="58"/>
                  </a:cubicBezTo>
                  <a:cubicBezTo>
                    <a:pt x="38" y="56"/>
                    <a:pt x="39" y="54"/>
                    <a:pt x="39" y="51"/>
                  </a:cubicBezTo>
                  <a:cubicBezTo>
                    <a:pt x="40" y="47"/>
                    <a:pt x="39" y="43"/>
                    <a:pt x="39" y="39"/>
                  </a:cubicBezTo>
                  <a:cubicBezTo>
                    <a:pt x="39" y="33"/>
                    <a:pt x="39" y="26"/>
                    <a:pt x="37" y="20"/>
                  </a:cubicBezTo>
                  <a:cubicBezTo>
                    <a:pt x="36" y="15"/>
                    <a:pt x="34" y="9"/>
                    <a:pt x="30" y="5"/>
                  </a:cubicBezTo>
                  <a:cubicBezTo>
                    <a:pt x="29" y="2"/>
                    <a:pt x="26" y="1"/>
                    <a:pt x="23" y="0"/>
                  </a:cubicBezTo>
                  <a:cubicBezTo>
                    <a:pt x="21" y="0"/>
                    <a:pt x="20" y="0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4" y="0"/>
                    <a:pt x="13" y="1"/>
                    <a:pt x="11" y="2"/>
                  </a:cubicBezTo>
                  <a:cubicBezTo>
                    <a:pt x="10" y="2"/>
                    <a:pt x="9" y="3"/>
                    <a:pt x="8" y="4"/>
                  </a:cubicBezTo>
                  <a:cubicBezTo>
                    <a:pt x="7" y="4"/>
                    <a:pt x="7" y="5"/>
                    <a:pt x="7" y="5"/>
                  </a:cubicBezTo>
                  <a:cubicBezTo>
                    <a:pt x="6" y="5"/>
                    <a:pt x="6" y="6"/>
                    <a:pt x="5" y="6"/>
                  </a:cubicBezTo>
                  <a:cubicBezTo>
                    <a:pt x="5" y="6"/>
                    <a:pt x="5" y="7"/>
                    <a:pt x="4" y="7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5" name="Freeform 1449"/>
            <p:cNvSpPr/>
            <p:nvPr/>
          </p:nvSpPr>
          <p:spPr bwMode="auto">
            <a:xfrm>
              <a:off x="2870201" y="6502400"/>
              <a:ext cx="214313" cy="106363"/>
            </a:xfrm>
            <a:custGeom>
              <a:avLst/>
              <a:gdLst>
                <a:gd name="T0" fmla="*/ 3 w 77"/>
                <a:gd name="T1" fmla="*/ 7 h 38"/>
                <a:gd name="T2" fmla="*/ 1 w 77"/>
                <a:gd name="T3" fmla="*/ 14 h 38"/>
                <a:gd name="T4" fmla="*/ 1 w 77"/>
                <a:gd name="T5" fmla="*/ 17 h 38"/>
                <a:gd name="T6" fmla="*/ 1 w 77"/>
                <a:gd name="T7" fmla="*/ 17 h 38"/>
                <a:gd name="T8" fmla="*/ 0 w 77"/>
                <a:gd name="T9" fmla="*/ 20 h 38"/>
                <a:gd name="T10" fmla="*/ 1 w 77"/>
                <a:gd name="T11" fmla="*/ 24 h 38"/>
                <a:gd name="T12" fmla="*/ 2 w 77"/>
                <a:gd name="T13" fmla="*/ 29 h 38"/>
                <a:gd name="T14" fmla="*/ 9 w 77"/>
                <a:gd name="T15" fmla="*/ 35 h 38"/>
                <a:gd name="T16" fmla="*/ 30 w 77"/>
                <a:gd name="T17" fmla="*/ 36 h 38"/>
                <a:gd name="T18" fmla="*/ 52 w 77"/>
                <a:gd name="T19" fmla="*/ 30 h 38"/>
                <a:gd name="T20" fmla="*/ 62 w 77"/>
                <a:gd name="T21" fmla="*/ 27 h 38"/>
                <a:gd name="T22" fmla="*/ 63 w 77"/>
                <a:gd name="T23" fmla="*/ 26 h 38"/>
                <a:gd name="T24" fmla="*/ 68 w 77"/>
                <a:gd name="T25" fmla="*/ 25 h 38"/>
                <a:gd name="T26" fmla="*/ 68 w 77"/>
                <a:gd name="T27" fmla="*/ 24 h 38"/>
                <a:gd name="T28" fmla="*/ 72 w 77"/>
                <a:gd name="T29" fmla="*/ 22 h 38"/>
                <a:gd name="T30" fmla="*/ 73 w 77"/>
                <a:gd name="T31" fmla="*/ 19 h 38"/>
                <a:gd name="T32" fmla="*/ 73 w 77"/>
                <a:gd name="T33" fmla="*/ 19 h 38"/>
                <a:gd name="T34" fmla="*/ 76 w 77"/>
                <a:gd name="T35" fmla="*/ 16 h 38"/>
                <a:gd name="T36" fmla="*/ 72 w 77"/>
                <a:gd name="T37" fmla="*/ 9 h 38"/>
                <a:gd name="T38" fmla="*/ 71 w 77"/>
                <a:gd name="T39" fmla="*/ 9 h 38"/>
                <a:gd name="T40" fmla="*/ 67 w 77"/>
                <a:gd name="T41" fmla="*/ 7 h 38"/>
                <a:gd name="T42" fmla="*/ 58 w 77"/>
                <a:gd name="T43" fmla="*/ 5 h 38"/>
                <a:gd name="T44" fmla="*/ 37 w 77"/>
                <a:gd name="T45" fmla="*/ 1 h 38"/>
                <a:gd name="T46" fmla="*/ 19 w 77"/>
                <a:gd name="T47" fmla="*/ 0 h 38"/>
                <a:gd name="T48" fmla="*/ 14 w 77"/>
                <a:gd name="T49" fmla="*/ 1 h 38"/>
                <a:gd name="T50" fmla="*/ 9 w 77"/>
                <a:gd name="T51" fmla="*/ 2 h 38"/>
                <a:gd name="T52" fmla="*/ 5 w 77"/>
                <a:gd name="T53" fmla="*/ 5 h 38"/>
                <a:gd name="T54" fmla="*/ 3 w 77"/>
                <a:gd name="T55" fmla="*/ 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7" h="38">
                  <a:moveTo>
                    <a:pt x="3" y="7"/>
                  </a:moveTo>
                  <a:cubicBezTo>
                    <a:pt x="2" y="9"/>
                    <a:pt x="1" y="12"/>
                    <a:pt x="1" y="14"/>
                  </a:cubicBezTo>
                  <a:cubicBezTo>
                    <a:pt x="1" y="15"/>
                    <a:pt x="1" y="16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7"/>
                    <a:pt x="0" y="19"/>
                    <a:pt x="0" y="20"/>
                  </a:cubicBezTo>
                  <a:cubicBezTo>
                    <a:pt x="0" y="21"/>
                    <a:pt x="0" y="23"/>
                    <a:pt x="1" y="24"/>
                  </a:cubicBezTo>
                  <a:cubicBezTo>
                    <a:pt x="1" y="26"/>
                    <a:pt x="2" y="27"/>
                    <a:pt x="2" y="29"/>
                  </a:cubicBezTo>
                  <a:cubicBezTo>
                    <a:pt x="4" y="31"/>
                    <a:pt x="6" y="34"/>
                    <a:pt x="9" y="35"/>
                  </a:cubicBezTo>
                  <a:cubicBezTo>
                    <a:pt x="16" y="38"/>
                    <a:pt x="23" y="38"/>
                    <a:pt x="30" y="36"/>
                  </a:cubicBezTo>
                  <a:cubicBezTo>
                    <a:pt x="38" y="35"/>
                    <a:pt x="45" y="33"/>
                    <a:pt x="52" y="30"/>
                  </a:cubicBezTo>
                  <a:cubicBezTo>
                    <a:pt x="55" y="29"/>
                    <a:pt x="59" y="28"/>
                    <a:pt x="62" y="27"/>
                  </a:cubicBezTo>
                  <a:cubicBezTo>
                    <a:pt x="62" y="27"/>
                    <a:pt x="62" y="26"/>
                    <a:pt x="63" y="26"/>
                  </a:cubicBezTo>
                  <a:cubicBezTo>
                    <a:pt x="64" y="26"/>
                    <a:pt x="66" y="25"/>
                    <a:pt x="68" y="25"/>
                  </a:cubicBezTo>
                  <a:cubicBezTo>
                    <a:pt x="68" y="25"/>
                    <a:pt x="68" y="25"/>
                    <a:pt x="68" y="24"/>
                  </a:cubicBezTo>
                  <a:cubicBezTo>
                    <a:pt x="70" y="24"/>
                    <a:pt x="71" y="23"/>
                    <a:pt x="72" y="22"/>
                  </a:cubicBezTo>
                  <a:cubicBezTo>
                    <a:pt x="72" y="21"/>
                    <a:pt x="73" y="20"/>
                    <a:pt x="73" y="19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4" y="18"/>
                    <a:pt x="75" y="17"/>
                    <a:pt x="76" y="16"/>
                  </a:cubicBezTo>
                  <a:cubicBezTo>
                    <a:pt x="77" y="13"/>
                    <a:pt x="75" y="10"/>
                    <a:pt x="72" y="9"/>
                  </a:cubicBezTo>
                  <a:cubicBezTo>
                    <a:pt x="72" y="9"/>
                    <a:pt x="72" y="9"/>
                    <a:pt x="71" y="9"/>
                  </a:cubicBezTo>
                  <a:cubicBezTo>
                    <a:pt x="70" y="8"/>
                    <a:pt x="68" y="8"/>
                    <a:pt x="67" y="7"/>
                  </a:cubicBezTo>
                  <a:cubicBezTo>
                    <a:pt x="64" y="7"/>
                    <a:pt x="61" y="6"/>
                    <a:pt x="58" y="5"/>
                  </a:cubicBezTo>
                  <a:cubicBezTo>
                    <a:pt x="51" y="4"/>
                    <a:pt x="44" y="2"/>
                    <a:pt x="37" y="1"/>
                  </a:cubicBezTo>
                  <a:cubicBezTo>
                    <a:pt x="31" y="0"/>
                    <a:pt x="25" y="0"/>
                    <a:pt x="19" y="0"/>
                  </a:cubicBezTo>
                  <a:cubicBezTo>
                    <a:pt x="17" y="0"/>
                    <a:pt x="15" y="1"/>
                    <a:pt x="14" y="1"/>
                  </a:cubicBezTo>
                  <a:cubicBezTo>
                    <a:pt x="12" y="1"/>
                    <a:pt x="11" y="2"/>
                    <a:pt x="9" y="2"/>
                  </a:cubicBezTo>
                  <a:cubicBezTo>
                    <a:pt x="8" y="3"/>
                    <a:pt x="6" y="4"/>
                    <a:pt x="5" y="5"/>
                  </a:cubicBezTo>
                  <a:cubicBezTo>
                    <a:pt x="4" y="6"/>
                    <a:pt x="4" y="6"/>
                    <a:pt x="3" y="7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6" name="Freeform 1450"/>
            <p:cNvSpPr>
              <a:spLocks noEditPoints="1"/>
            </p:cNvSpPr>
            <p:nvPr/>
          </p:nvSpPr>
          <p:spPr bwMode="auto">
            <a:xfrm>
              <a:off x="3219451" y="6429375"/>
              <a:ext cx="193675" cy="117475"/>
            </a:xfrm>
            <a:custGeom>
              <a:avLst/>
              <a:gdLst>
                <a:gd name="T0" fmla="*/ 8 w 69"/>
                <a:gd name="T1" fmla="*/ 20 h 42"/>
                <a:gd name="T2" fmla="*/ 8 w 69"/>
                <a:gd name="T3" fmla="*/ 21 h 42"/>
                <a:gd name="T4" fmla="*/ 7 w 69"/>
                <a:gd name="T5" fmla="*/ 21 h 42"/>
                <a:gd name="T6" fmla="*/ 2 w 69"/>
                <a:gd name="T7" fmla="*/ 25 h 42"/>
                <a:gd name="T8" fmla="*/ 2 w 69"/>
                <a:gd name="T9" fmla="*/ 30 h 42"/>
                <a:gd name="T10" fmla="*/ 2 w 69"/>
                <a:gd name="T11" fmla="*/ 32 h 42"/>
                <a:gd name="T12" fmla="*/ 0 w 69"/>
                <a:gd name="T13" fmla="*/ 33 h 42"/>
                <a:gd name="T14" fmla="*/ 1 w 69"/>
                <a:gd name="T15" fmla="*/ 36 h 42"/>
                <a:gd name="T16" fmla="*/ 19 w 69"/>
                <a:gd name="T17" fmla="*/ 41 h 42"/>
                <a:gd name="T18" fmla="*/ 43 w 69"/>
                <a:gd name="T19" fmla="*/ 41 h 42"/>
                <a:gd name="T20" fmla="*/ 61 w 69"/>
                <a:gd name="T21" fmla="*/ 33 h 42"/>
                <a:gd name="T22" fmla="*/ 65 w 69"/>
                <a:gd name="T23" fmla="*/ 21 h 42"/>
                <a:gd name="T24" fmla="*/ 66 w 69"/>
                <a:gd name="T25" fmla="*/ 20 h 42"/>
                <a:gd name="T26" fmla="*/ 68 w 69"/>
                <a:gd name="T27" fmla="*/ 16 h 42"/>
                <a:gd name="T28" fmla="*/ 66 w 69"/>
                <a:gd name="T29" fmla="*/ 9 h 42"/>
                <a:gd name="T30" fmla="*/ 60 w 69"/>
                <a:gd name="T31" fmla="*/ 4 h 42"/>
                <a:gd name="T32" fmla="*/ 53 w 69"/>
                <a:gd name="T33" fmla="*/ 2 h 42"/>
                <a:gd name="T34" fmla="*/ 31 w 69"/>
                <a:gd name="T35" fmla="*/ 4 h 42"/>
                <a:gd name="T36" fmla="*/ 11 w 69"/>
                <a:gd name="T37" fmla="*/ 14 h 42"/>
                <a:gd name="T38" fmla="*/ 10 w 69"/>
                <a:gd name="T39" fmla="*/ 15 h 42"/>
                <a:gd name="T40" fmla="*/ 8 w 69"/>
                <a:gd name="T41" fmla="*/ 20 h 42"/>
                <a:gd name="T42" fmla="*/ 59 w 69"/>
                <a:gd name="T43" fmla="*/ 13 h 42"/>
                <a:gd name="T44" fmla="*/ 59 w 69"/>
                <a:gd name="T45" fmla="*/ 13 h 42"/>
                <a:gd name="T46" fmla="*/ 59 w 69"/>
                <a:gd name="T47" fmla="*/ 13 h 42"/>
                <a:gd name="T48" fmla="*/ 49 w 69"/>
                <a:gd name="T49" fmla="*/ 34 h 42"/>
                <a:gd name="T50" fmla="*/ 50 w 69"/>
                <a:gd name="T51" fmla="*/ 34 h 42"/>
                <a:gd name="T52" fmla="*/ 53 w 69"/>
                <a:gd name="T53" fmla="*/ 32 h 42"/>
                <a:gd name="T54" fmla="*/ 50 w 69"/>
                <a:gd name="T55" fmla="*/ 34 h 42"/>
                <a:gd name="T56" fmla="*/ 49 w 69"/>
                <a:gd name="T57" fmla="*/ 3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" h="42">
                  <a:moveTo>
                    <a:pt x="8" y="20"/>
                  </a:moveTo>
                  <a:cubicBezTo>
                    <a:pt x="8" y="20"/>
                    <a:pt x="8" y="21"/>
                    <a:pt x="8" y="21"/>
                  </a:cubicBezTo>
                  <a:cubicBezTo>
                    <a:pt x="8" y="21"/>
                    <a:pt x="7" y="21"/>
                    <a:pt x="7" y="21"/>
                  </a:cubicBezTo>
                  <a:cubicBezTo>
                    <a:pt x="5" y="22"/>
                    <a:pt x="3" y="23"/>
                    <a:pt x="2" y="25"/>
                  </a:cubicBezTo>
                  <a:cubicBezTo>
                    <a:pt x="0" y="26"/>
                    <a:pt x="0" y="29"/>
                    <a:pt x="2" y="30"/>
                  </a:cubicBezTo>
                  <a:cubicBezTo>
                    <a:pt x="2" y="31"/>
                    <a:pt x="2" y="31"/>
                    <a:pt x="2" y="32"/>
                  </a:cubicBezTo>
                  <a:cubicBezTo>
                    <a:pt x="2" y="32"/>
                    <a:pt x="1" y="32"/>
                    <a:pt x="0" y="33"/>
                  </a:cubicBezTo>
                  <a:cubicBezTo>
                    <a:pt x="0" y="34"/>
                    <a:pt x="0" y="36"/>
                    <a:pt x="1" y="36"/>
                  </a:cubicBezTo>
                  <a:cubicBezTo>
                    <a:pt x="7" y="39"/>
                    <a:pt x="13" y="40"/>
                    <a:pt x="19" y="41"/>
                  </a:cubicBezTo>
                  <a:cubicBezTo>
                    <a:pt x="27" y="42"/>
                    <a:pt x="35" y="42"/>
                    <a:pt x="43" y="41"/>
                  </a:cubicBezTo>
                  <a:cubicBezTo>
                    <a:pt x="49" y="40"/>
                    <a:pt x="56" y="38"/>
                    <a:pt x="61" y="33"/>
                  </a:cubicBezTo>
                  <a:cubicBezTo>
                    <a:pt x="64" y="30"/>
                    <a:pt x="66" y="25"/>
                    <a:pt x="65" y="21"/>
                  </a:cubicBezTo>
                  <a:cubicBezTo>
                    <a:pt x="65" y="20"/>
                    <a:pt x="66" y="20"/>
                    <a:pt x="66" y="20"/>
                  </a:cubicBezTo>
                  <a:cubicBezTo>
                    <a:pt x="67" y="19"/>
                    <a:pt x="68" y="17"/>
                    <a:pt x="68" y="16"/>
                  </a:cubicBezTo>
                  <a:cubicBezTo>
                    <a:pt x="69" y="14"/>
                    <a:pt x="68" y="11"/>
                    <a:pt x="66" y="9"/>
                  </a:cubicBezTo>
                  <a:cubicBezTo>
                    <a:pt x="65" y="7"/>
                    <a:pt x="63" y="5"/>
                    <a:pt x="60" y="4"/>
                  </a:cubicBezTo>
                  <a:cubicBezTo>
                    <a:pt x="58" y="3"/>
                    <a:pt x="55" y="2"/>
                    <a:pt x="53" y="2"/>
                  </a:cubicBezTo>
                  <a:cubicBezTo>
                    <a:pt x="45" y="0"/>
                    <a:pt x="38" y="2"/>
                    <a:pt x="31" y="4"/>
                  </a:cubicBezTo>
                  <a:cubicBezTo>
                    <a:pt x="24" y="7"/>
                    <a:pt x="17" y="11"/>
                    <a:pt x="11" y="14"/>
                  </a:cubicBezTo>
                  <a:cubicBezTo>
                    <a:pt x="10" y="14"/>
                    <a:pt x="10" y="15"/>
                    <a:pt x="10" y="15"/>
                  </a:cubicBezTo>
                  <a:cubicBezTo>
                    <a:pt x="8" y="16"/>
                    <a:pt x="7" y="18"/>
                    <a:pt x="8" y="20"/>
                  </a:cubicBezTo>
                  <a:moveTo>
                    <a:pt x="59" y="13"/>
                  </a:move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9" y="13"/>
                    <a:pt x="59" y="13"/>
                  </a:cubicBezTo>
                  <a:moveTo>
                    <a:pt x="49" y="34"/>
                  </a:moveTo>
                  <a:cubicBezTo>
                    <a:pt x="50" y="34"/>
                    <a:pt x="50" y="34"/>
                    <a:pt x="50" y="34"/>
                  </a:cubicBezTo>
                  <a:cubicBezTo>
                    <a:pt x="51" y="33"/>
                    <a:pt x="52" y="33"/>
                    <a:pt x="53" y="32"/>
                  </a:cubicBezTo>
                  <a:cubicBezTo>
                    <a:pt x="52" y="33"/>
                    <a:pt x="51" y="33"/>
                    <a:pt x="50" y="34"/>
                  </a:cubicBezTo>
                  <a:cubicBezTo>
                    <a:pt x="50" y="34"/>
                    <a:pt x="49" y="34"/>
                    <a:pt x="49" y="34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7" name="Freeform 1451"/>
            <p:cNvSpPr>
              <a:spLocks noEditPoints="1"/>
            </p:cNvSpPr>
            <p:nvPr/>
          </p:nvSpPr>
          <p:spPr bwMode="auto">
            <a:xfrm>
              <a:off x="3262313" y="6469063"/>
              <a:ext cx="144463" cy="60325"/>
            </a:xfrm>
            <a:custGeom>
              <a:avLst/>
              <a:gdLst>
                <a:gd name="T0" fmla="*/ 1 w 52"/>
                <a:gd name="T1" fmla="*/ 15 h 22"/>
                <a:gd name="T2" fmla="*/ 1 w 52"/>
                <a:gd name="T3" fmla="*/ 19 h 22"/>
                <a:gd name="T4" fmla="*/ 8 w 52"/>
                <a:gd name="T5" fmla="*/ 21 h 22"/>
                <a:gd name="T6" fmla="*/ 17 w 52"/>
                <a:gd name="T7" fmla="*/ 22 h 22"/>
                <a:gd name="T8" fmla="*/ 29 w 52"/>
                <a:gd name="T9" fmla="*/ 21 h 22"/>
                <a:gd name="T10" fmla="*/ 40 w 52"/>
                <a:gd name="T11" fmla="*/ 19 h 22"/>
                <a:gd name="T12" fmla="*/ 47 w 52"/>
                <a:gd name="T13" fmla="*/ 14 h 22"/>
                <a:gd name="T14" fmla="*/ 50 w 52"/>
                <a:gd name="T15" fmla="*/ 11 h 22"/>
                <a:gd name="T16" fmla="*/ 52 w 52"/>
                <a:gd name="T17" fmla="*/ 7 h 22"/>
                <a:gd name="T18" fmla="*/ 52 w 52"/>
                <a:gd name="T19" fmla="*/ 5 h 22"/>
                <a:gd name="T20" fmla="*/ 51 w 52"/>
                <a:gd name="T21" fmla="*/ 3 h 22"/>
                <a:gd name="T22" fmla="*/ 50 w 52"/>
                <a:gd name="T23" fmla="*/ 1 h 22"/>
                <a:gd name="T24" fmla="*/ 49 w 52"/>
                <a:gd name="T25" fmla="*/ 1 h 22"/>
                <a:gd name="T26" fmla="*/ 48 w 52"/>
                <a:gd name="T27" fmla="*/ 0 h 22"/>
                <a:gd name="T28" fmla="*/ 43 w 52"/>
                <a:gd name="T29" fmla="*/ 1 h 22"/>
                <a:gd name="T30" fmla="*/ 39 w 52"/>
                <a:gd name="T31" fmla="*/ 3 h 22"/>
                <a:gd name="T32" fmla="*/ 38 w 52"/>
                <a:gd name="T33" fmla="*/ 6 h 22"/>
                <a:gd name="T34" fmla="*/ 39 w 52"/>
                <a:gd name="T35" fmla="*/ 9 h 22"/>
                <a:gd name="T36" fmla="*/ 44 w 52"/>
                <a:gd name="T37" fmla="*/ 9 h 22"/>
                <a:gd name="T38" fmla="*/ 44 w 52"/>
                <a:gd name="T39" fmla="*/ 9 h 22"/>
                <a:gd name="T40" fmla="*/ 42 w 52"/>
                <a:gd name="T41" fmla="*/ 11 h 22"/>
                <a:gd name="T42" fmla="*/ 38 w 52"/>
                <a:gd name="T43" fmla="*/ 13 h 22"/>
                <a:gd name="T44" fmla="*/ 38 w 52"/>
                <a:gd name="T45" fmla="*/ 13 h 22"/>
                <a:gd name="T46" fmla="*/ 25 w 52"/>
                <a:gd name="T47" fmla="*/ 16 h 22"/>
                <a:gd name="T48" fmla="*/ 25 w 52"/>
                <a:gd name="T49" fmla="*/ 16 h 22"/>
                <a:gd name="T50" fmla="*/ 9 w 52"/>
                <a:gd name="T51" fmla="*/ 16 h 22"/>
                <a:gd name="T52" fmla="*/ 4 w 52"/>
                <a:gd name="T53" fmla="*/ 14 h 22"/>
                <a:gd name="T54" fmla="*/ 5 w 52"/>
                <a:gd name="T55" fmla="*/ 15 h 22"/>
                <a:gd name="T56" fmla="*/ 4 w 52"/>
                <a:gd name="T57" fmla="*/ 14 h 22"/>
                <a:gd name="T58" fmla="*/ 4 w 52"/>
                <a:gd name="T59" fmla="*/ 14 h 22"/>
                <a:gd name="T60" fmla="*/ 4 w 52"/>
                <a:gd name="T61" fmla="*/ 14 h 22"/>
                <a:gd name="T62" fmla="*/ 1 w 52"/>
                <a:gd name="T63" fmla="*/ 14 h 22"/>
                <a:gd name="T64" fmla="*/ 1 w 52"/>
                <a:gd name="T65" fmla="*/ 15 h 22"/>
                <a:gd name="T66" fmla="*/ 25 w 52"/>
                <a:gd name="T67" fmla="*/ 16 h 22"/>
                <a:gd name="T68" fmla="*/ 26 w 52"/>
                <a:gd name="T69" fmla="*/ 16 h 22"/>
                <a:gd name="T70" fmla="*/ 25 w 52"/>
                <a:gd name="T71" fmla="*/ 16 h 22"/>
                <a:gd name="T72" fmla="*/ 46 w 52"/>
                <a:gd name="T73" fmla="*/ 7 h 22"/>
                <a:gd name="T74" fmla="*/ 46 w 52"/>
                <a:gd name="T75" fmla="*/ 7 h 22"/>
                <a:gd name="T76" fmla="*/ 46 w 52"/>
                <a:gd name="T77" fmla="*/ 7 h 22"/>
                <a:gd name="T78" fmla="*/ 42 w 52"/>
                <a:gd name="T79" fmla="*/ 11 h 22"/>
                <a:gd name="T80" fmla="*/ 43 w 52"/>
                <a:gd name="T81" fmla="*/ 11 h 22"/>
                <a:gd name="T82" fmla="*/ 42 w 52"/>
                <a:gd name="T83" fmla="*/ 11 h 22"/>
                <a:gd name="T84" fmla="*/ 46 w 52"/>
                <a:gd name="T85" fmla="*/ 7 h 22"/>
                <a:gd name="T86" fmla="*/ 47 w 52"/>
                <a:gd name="T87" fmla="*/ 7 h 22"/>
                <a:gd name="T88" fmla="*/ 46 w 52"/>
                <a:gd name="T89" fmla="*/ 7 h 22"/>
                <a:gd name="T90" fmla="*/ 4 w 52"/>
                <a:gd name="T91" fmla="*/ 14 h 22"/>
                <a:gd name="T92" fmla="*/ 4 w 52"/>
                <a:gd name="T93" fmla="*/ 14 h 22"/>
                <a:gd name="T94" fmla="*/ 4 w 52"/>
                <a:gd name="T95" fmla="*/ 14 h 22"/>
                <a:gd name="T96" fmla="*/ 4 w 52"/>
                <a:gd name="T97" fmla="*/ 1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2" h="22">
                  <a:moveTo>
                    <a:pt x="1" y="15"/>
                  </a:moveTo>
                  <a:cubicBezTo>
                    <a:pt x="0" y="16"/>
                    <a:pt x="0" y="18"/>
                    <a:pt x="1" y="19"/>
                  </a:cubicBezTo>
                  <a:cubicBezTo>
                    <a:pt x="3" y="20"/>
                    <a:pt x="5" y="20"/>
                    <a:pt x="8" y="21"/>
                  </a:cubicBezTo>
                  <a:cubicBezTo>
                    <a:pt x="11" y="21"/>
                    <a:pt x="14" y="21"/>
                    <a:pt x="17" y="22"/>
                  </a:cubicBezTo>
                  <a:cubicBezTo>
                    <a:pt x="21" y="22"/>
                    <a:pt x="25" y="21"/>
                    <a:pt x="29" y="21"/>
                  </a:cubicBezTo>
                  <a:cubicBezTo>
                    <a:pt x="32" y="21"/>
                    <a:pt x="36" y="20"/>
                    <a:pt x="40" y="19"/>
                  </a:cubicBezTo>
                  <a:cubicBezTo>
                    <a:pt x="42" y="18"/>
                    <a:pt x="45" y="16"/>
                    <a:pt x="47" y="14"/>
                  </a:cubicBezTo>
                  <a:cubicBezTo>
                    <a:pt x="48" y="13"/>
                    <a:pt x="49" y="12"/>
                    <a:pt x="50" y="11"/>
                  </a:cubicBezTo>
                  <a:cubicBezTo>
                    <a:pt x="51" y="10"/>
                    <a:pt x="51" y="8"/>
                    <a:pt x="52" y="7"/>
                  </a:cubicBezTo>
                  <a:cubicBezTo>
                    <a:pt x="52" y="6"/>
                    <a:pt x="52" y="6"/>
                    <a:pt x="52" y="5"/>
                  </a:cubicBezTo>
                  <a:cubicBezTo>
                    <a:pt x="52" y="4"/>
                    <a:pt x="52" y="3"/>
                    <a:pt x="51" y="3"/>
                  </a:cubicBezTo>
                  <a:cubicBezTo>
                    <a:pt x="51" y="2"/>
                    <a:pt x="50" y="2"/>
                    <a:pt x="50" y="1"/>
                  </a:cubicBezTo>
                  <a:cubicBezTo>
                    <a:pt x="50" y="1"/>
                    <a:pt x="50" y="1"/>
                    <a:pt x="49" y="1"/>
                  </a:cubicBezTo>
                  <a:cubicBezTo>
                    <a:pt x="49" y="1"/>
                    <a:pt x="48" y="0"/>
                    <a:pt x="48" y="0"/>
                  </a:cubicBezTo>
                  <a:cubicBezTo>
                    <a:pt x="46" y="0"/>
                    <a:pt x="44" y="0"/>
                    <a:pt x="43" y="1"/>
                  </a:cubicBezTo>
                  <a:cubicBezTo>
                    <a:pt x="41" y="1"/>
                    <a:pt x="40" y="2"/>
                    <a:pt x="39" y="3"/>
                  </a:cubicBezTo>
                  <a:cubicBezTo>
                    <a:pt x="38" y="4"/>
                    <a:pt x="38" y="5"/>
                    <a:pt x="38" y="6"/>
                  </a:cubicBezTo>
                  <a:cubicBezTo>
                    <a:pt x="38" y="7"/>
                    <a:pt x="38" y="8"/>
                    <a:pt x="39" y="9"/>
                  </a:cubicBezTo>
                  <a:cubicBezTo>
                    <a:pt x="40" y="10"/>
                    <a:pt x="43" y="10"/>
                    <a:pt x="44" y="9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3" y="10"/>
                    <a:pt x="43" y="10"/>
                    <a:pt x="42" y="11"/>
                  </a:cubicBezTo>
                  <a:cubicBezTo>
                    <a:pt x="41" y="12"/>
                    <a:pt x="39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4" y="15"/>
                    <a:pt x="30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0" y="16"/>
                    <a:pt x="14" y="16"/>
                    <a:pt x="9" y="16"/>
                  </a:cubicBezTo>
                  <a:cubicBezTo>
                    <a:pt x="7" y="15"/>
                    <a:pt x="6" y="15"/>
                    <a:pt x="4" y="14"/>
                  </a:cubicBezTo>
                  <a:cubicBezTo>
                    <a:pt x="4" y="14"/>
                    <a:pt x="5" y="14"/>
                    <a:pt x="5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4"/>
                    <a:pt x="2" y="14"/>
                    <a:pt x="1" y="14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25" y="16"/>
                  </a:move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5" y="16"/>
                  </a:cubicBezTo>
                  <a:moveTo>
                    <a:pt x="46" y="7"/>
                  </a:moveTo>
                  <a:cubicBezTo>
                    <a:pt x="46" y="7"/>
                    <a:pt x="46" y="7"/>
                    <a:pt x="46" y="7"/>
                  </a:cubicBezTo>
                  <a:cubicBezTo>
                    <a:pt x="46" y="7"/>
                    <a:pt x="46" y="7"/>
                    <a:pt x="46" y="7"/>
                  </a:cubicBezTo>
                  <a:close/>
                  <a:moveTo>
                    <a:pt x="42" y="11"/>
                  </a:move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2" y="11"/>
                  </a:cubicBezTo>
                  <a:moveTo>
                    <a:pt x="46" y="7"/>
                  </a:moveTo>
                  <a:cubicBezTo>
                    <a:pt x="46" y="7"/>
                    <a:pt x="47" y="7"/>
                    <a:pt x="47" y="7"/>
                  </a:cubicBezTo>
                  <a:cubicBezTo>
                    <a:pt x="47" y="7"/>
                    <a:pt x="46" y="7"/>
                    <a:pt x="46" y="7"/>
                  </a:cubicBezTo>
                  <a:close/>
                  <a:moveTo>
                    <a:pt x="4" y="14"/>
                  </a:move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8" name="Freeform 1452"/>
            <p:cNvSpPr>
              <a:spLocks noEditPoints="1"/>
            </p:cNvSpPr>
            <p:nvPr/>
          </p:nvSpPr>
          <p:spPr bwMode="auto">
            <a:xfrm>
              <a:off x="3090863" y="6577013"/>
              <a:ext cx="171450" cy="261938"/>
            </a:xfrm>
            <a:custGeom>
              <a:avLst/>
              <a:gdLst>
                <a:gd name="T0" fmla="*/ 9 w 61"/>
                <a:gd name="T1" fmla="*/ 14 h 93"/>
                <a:gd name="T2" fmla="*/ 2 w 61"/>
                <a:gd name="T3" fmla="*/ 36 h 93"/>
                <a:gd name="T4" fmla="*/ 1 w 61"/>
                <a:gd name="T5" fmla="*/ 64 h 93"/>
                <a:gd name="T6" fmla="*/ 5 w 61"/>
                <a:gd name="T7" fmla="*/ 76 h 93"/>
                <a:gd name="T8" fmla="*/ 14 w 61"/>
                <a:gd name="T9" fmla="*/ 87 h 93"/>
                <a:gd name="T10" fmla="*/ 29 w 61"/>
                <a:gd name="T11" fmla="*/ 92 h 93"/>
                <a:gd name="T12" fmla="*/ 45 w 61"/>
                <a:gd name="T13" fmla="*/ 89 h 93"/>
                <a:gd name="T14" fmla="*/ 56 w 61"/>
                <a:gd name="T15" fmla="*/ 79 h 93"/>
                <a:gd name="T16" fmla="*/ 60 w 61"/>
                <a:gd name="T17" fmla="*/ 67 h 93"/>
                <a:gd name="T18" fmla="*/ 61 w 61"/>
                <a:gd name="T19" fmla="*/ 55 h 93"/>
                <a:gd name="T20" fmla="*/ 58 w 61"/>
                <a:gd name="T21" fmla="*/ 43 h 93"/>
                <a:gd name="T22" fmla="*/ 47 w 61"/>
                <a:gd name="T23" fmla="*/ 21 h 93"/>
                <a:gd name="T24" fmla="*/ 41 w 61"/>
                <a:gd name="T25" fmla="*/ 11 h 93"/>
                <a:gd name="T26" fmla="*/ 38 w 61"/>
                <a:gd name="T27" fmla="*/ 7 h 93"/>
                <a:gd name="T28" fmla="*/ 35 w 61"/>
                <a:gd name="T29" fmla="*/ 4 h 93"/>
                <a:gd name="T30" fmla="*/ 24 w 61"/>
                <a:gd name="T31" fmla="*/ 3 h 93"/>
                <a:gd name="T32" fmla="*/ 23 w 61"/>
                <a:gd name="T33" fmla="*/ 14 h 93"/>
                <a:gd name="T34" fmla="*/ 23 w 61"/>
                <a:gd name="T35" fmla="*/ 15 h 93"/>
                <a:gd name="T36" fmla="*/ 28 w 61"/>
                <a:gd name="T37" fmla="*/ 22 h 93"/>
                <a:gd name="T38" fmla="*/ 27 w 61"/>
                <a:gd name="T39" fmla="*/ 21 h 93"/>
                <a:gd name="T40" fmla="*/ 39 w 61"/>
                <a:gd name="T41" fmla="*/ 46 h 93"/>
                <a:gd name="T42" fmla="*/ 41 w 61"/>
                <a:gd name="T43" fmla="*/ 59 h 93"/>
                <a:gd name="T44" fmla="*/ 41 w 61"/>
                <a:gd name="T45" fmla="*/ 64 h 93"/>
                <a:gd name="T46" fmla="*/ 40 w 61"/>
                <a:gd name="T47" fmla="*/ 66 h 93"/>
                <a:gd name="T48" fmla="*/ 38 w 61"/>
                <a:gd name="T49" fmla="*/ 68 h 93"/>
                <a:gd name="T50" fmla="*/ 36 w 61"/>
                <a:gd name="T51" fmla="*/ 70 h 93"/>
                <a:gd name="T52" fmla="*/ 33 w 61"/>
                <a:gd name="T53" fmla="*/ 72 h 93"/>
                <a:gd name="T54" fmla="*/ 30 w 61"/>
                <a:gd name="T55" fmla="*/ 72 h 93"/>
                <a:gd name="T56" fmla="*/ 27 w 61"/>
                <a:gd name="T57" fmla="*/ 72 h 93"/>
                <a:gd name="T58" fmla="*/ 24 w 61"/>
                <a:gd name="T59" fmla="*/ 71 h 93"/>
                <a:gd name="T60" fmla="*/ 22 w 61"/>
                <a:gd name="T61" fmla="*/ 69 h 93"/>
                <a:gd name="T62" fmla="*/ 19 w 61"/>
                <a:gd name="T63" fmla="*/ 66 h 93"/>
                <a:gd name="T64" fmla="*/ 17 w 61"/>
                <a:gd name="T65" fmla="*/ 60 h 93"/>
                <a:gd name="T66" fmla="*/ 15 w 61"/>
                <a:gd name="T67" fmla="*/ 47 h 93"/>
                <a:gd name="T68" fmla="*/ 18 w 61"/>
                <a:gd name="T69" fmla="*/ 25 h 93"/>
                <a:gd name="T70" fmla="*/ 20 w 61"/>
                <a:gd name="T71" fmla="*/ 18 h 93"/>
                <a:gd name="T72" fmla="*/ 17 w 61"/>
                <a:gd name="T73" fmla="*/ 10 h 93"/>
                <a:gd name="T74" fmla="*/ 10 w 61"/>
                <a:gd name="T75" fmla="*/ 11 h 93"/>
                <a:gd name="T76" fmla="*/ 9 w 61"/>
                <a:gd name="T77" fmla="*/ 14 h 93"/>
                <a:gd name="T78" fmla="*/ 17 w 61"/>
                <a:gd name="T79" fmla="*/ 61 h 93"/>
                <a:gd name="T80" fmla="*/ 17 w 61"/>
                <a:gd name="T81" fmla="*/ 61 h 93"/>
                <a:gd name="T82" fmla="*/ 17 w 61"/>
                <a:gd name="T83" fmla="*/ 61 h 93"/>
                <a:gd name="T84" fmla="*/ 28 w 61"/>
                <a:gd name="T85" fmla="*/ 23 h 93"/>
                <a:gd name="T86" fmla="*/ 28 w 61"/>
                <a:gd name="T87" fmla="*/ 22 h 93"/>
                <a:gd name="T88" fmla="*/ 28 w 61"/>
                <a:gd name="T89" fmla="*/ 2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1" h="93">
                  <a:moveTo>
                    <a:pt x="9" y="14"/>
                  </a:moveTo>
                  <a:cubicBezTo>
                    <a:pt x="6" y="21"/>
                    <a:pt x="4" y="28"/>
                    <a:pt x="2" y="36"/>
                  </a:cubicBezTo>
                  <a:cubicBezTo>
                    <a:pt x="0" y="45"/>
                    <a:pt x="0" y="55"/>
                    <a:pt x="1" y="64"/>
                  </a:cubicBezTo>
                  <a:cubicBezTo>
                    <a:pt x="2" y="68"/>
                    <a:pt x="3" y="72"/>
                    <a:pt x="5" y="76"/>
                  </a:cubicBezTo>
                  <a:cubicBezTo>
                    <a:pt x="8" y="80"/>
                    <a:pt x="11" y="84"/>
                    <a:pt x="14" y="87"/>
                  </a:cubicBezTo>
                  <a:cubicBezTo>
                    <a:pt x="18" y="90"/>
                    <a:pt x="24" y="92"/>
                    <a:pt x="29" y="92"/>
                  </a:cubicBezTo>
                  <a:cubicBezTo>
                    <a:pt x="34" y="93"/>
                    <a:pt x="40" y="91"/>
                    <a:pt x="45" y="89"/>
                  </a:cubicBezTo>
                  <a:cubicBezTo>
                    <a:pt x="49" y="87"/>
                    <a:pt x="53" y="83"/>
                    <a:pt x="56" y="79"/>
                  </a:cubicBezTo>
                  <a:cubicBezTo>
                    <a:pt x="58" y="76"/>
                    <a:pt x="60" y="71"/>
                    <a:pt x="60" y="67"/>
                  </a:cubicBezTo>
                  <a:cubicBezTo>
                    <a:pt x="61" y="63"/>
                    <a:pt x="61" y="59"/>
                    <a:pt x="61" y="55"/>
                  </a:cubicBezTo>
                  <a:cubicBezTo>
                    <a:pt x="60" y="51"/>
                    <a:pt x="59" y="47"/>
                    <a:pt x="58" y="43"/>
                  </a:cubicBezTo>
                  <a:cubicBezTo>
                    <a:pt x="55" y="35"/>
                    <a:pt x="51" y="28"/>
                    <a:pt x="47" y="21"/>
                  </a:cubicBezTo>
                  <a:cubicBezTo>
                    <a:pt x="45" y="18"/>
                    <a:pt x="43" y="15"/>
                    <a:pt x="41" y="11"/>
                  </a:cubicBezTo>
                  <a:cubicBezTo>
                    <a:pt x="40" y="10"/>
                    <a:pt x="39" y="9"/>
                    <a:pt x="38" y="7"/>
                  </a:cubicBezTo>
                  <a:cubicBezTo>
                    <a:pt x="37" y="6"/>
                    <a:pt x="36" y="5"/>
                    <a:pt x="35" y="4"/>
                  </a:cubicBezTo>
                  <a:cubicBezTo>
                    <a:pt x="32" y="1"/>
                    <a:pt x="27" y="0"/>
                    <a:pt x="24" y="3"/>
                  </a:cubicBezTo>
                  <a:cubicBezTo>
                    <a:pt x="20" y="6"/>
                    <a:pt x="20" y="11"/>
                    <a:pt x="23" y="14"/>
                  </a:cubicBezTo>
                  <a:cubicBezTo>
                    <a:pt x="23" y="14"/>
                    <a:pt x="23" y="14"/>
                    <a:pt x="23" y="15"/>
                  </a:cubicBezTo>
                  <a:cubicBezTo>
                    <a:pt x="24" y="17"/>
                    <a:pt x="26" y="20"/>
                    <a:pt x="28" y="22"/>
                  </a:cubicBezTo>
                  <a:cubicBezTo>
                    <a:pt x="27" y="22"/>
                    <a:pt x="27" y="21"/>
                    <a:pt x="27" y="21"/>
                  </a:cubicBezTo>
                  <a:cubicBezTo>
                    <a:pt x="32" y="29"/>
                    <a:pt x="36" y="37"/>
                    <a:pt x="39" y="46"/>
                  </a:cubicBezTo>
                  <a:cubicBezTo>
                    <a:pt x="40" y="50"/>
                    <a:pt x="41" y="55"/>
                    <a:pt x="41" y="59"/>
                  </a:cubicBezTo>
                  <a:cubicBezTo>
                    <a:pt x="41" y="61"/>
                    <a:pt x="41" y="62"/>
                    <a:pt x="41" y="64"/>
                  </a:cubicBezTo>
                  <a:cubicBezTo>
                    <a:pt x="40" y="65"/>
                    <a:pt x="40" y="65"/>
                    <a:pt x="40" y="66"/>
                  </a:cubicBezTo>
                  <a:cubicBezTo>
                    <a:pt x="39" y="67"/>
                    <a:pt x="39" y="68"/>
                    <a:pt x="38" y="68"/>
                  </a:cubicBezTo>
                  <a:cubicBezTo>
                    <a:pt x="37" y="69"/>
                    <a:pt x="36" y="70"/>
                    <a:pt x="36" y="70"/>
                  </a:cubicBezTo>
                  <a:cubicBezTo>
                    <a:pt x="35" y="71"/>
                    <a:pt x="34" y="71"/>
                    <a:pt x="33" y="72"/>
                  </a:cubicBezTo>
                  <a:cubicBezTo>
                    <a:pt x="32" y="72"/>
                    <a:pt x="31" y="72"/>
                    <a:pt x="30" y="72"/>
                  </a:cubicBezTo>
                  <a:cubicBezTo>
                    <a:pt x="29" y="72"/>
                    <a:pt x="28" y="72"/>
                    <a:pt x="27" y="72"/>
                  </a:cubicBezTo>
                  <a:cubicBezTo>
                    <a:pt x="26" y="71"/>
                    <a:pt x="25" y="71"/>
                    <a:pt x="24" y="71"/>
                  </a:cubicBezTo>
                  <a:cubicBezTo>
                    <a:pt x="23" y="70"/>
                    <a:pt x="23" y="69"/>
                    <a:pt x="22" y="69"/>
                  </a:cubicBezTo>
                  <a:cubicBezTo>
                    <a:pt x="21" y="68"/>
                    <a:pt x="20" y="67"/>
                    <a:pt x="19" y="66"/>
                  </a:cubicBezTo>
                  <a:cubicBezTo>
                    <a:pt x="18" y="64"/>
                    <a:pt x="18" y="62"/>
                    <a:pt x="17" y="60"/>
                  </a:cubicBezTo>
                  <a:cubicBezTo>
                    <a:pt x="16" y="55"/>
                    <a:pt x="15" y="51"/>
                    <a:pt x="15" y="47"/>
                  </a:cubicBezTo>
                  <a:cubicBezTo>
                    <a:pt x="15" y="39"/>
                    <a:pt x="16" y="32"/>
                    <a:pt x="18" y="25"/>
                  </a:cubicBezTo>
                  <a:cubicBezTo>
                    <a:pt x="18" y="23"/>
                    <a:pt x="19" y="21"/>
                    <a:pt x="20" y="18"/>
                  </a:cubicBezTo>
                  <a:cubicBezTo>
                    <a:pt x="21" y="15"/>
                    <a:pt x="20" y="11"/>
                    <a:pt x="17" y="10"/>
                  </a:cubicBezTo>
                  <a:cubicBezTo>
                    <a:pt x="14" y="9"/>
                    <a:pt x="12" y="10"/>
                    <a:pt x="10" y="11"/>
                  </a:cubicBezTo>
                  <a:cubicBezTo>
                    <a:pt x="10" y="12"/>
                    <a:pt x="9" y="13"/>
                    <a:pt x="9" y="14"/>
                  </a:cubicBezTo>
                  <a:moveTo>
                    <a:pt x="17" y="61"/>
                  </a:moveTo>
                  <a:cubicBezTo>
                    <a:pt x="17" y="61"/>
                    <a:pt x="17" y="61"/>
                    <a:pt x="17" y="61"/>
                  </a:cubicBezTo>
                  <a:cubicBezTo>
                    <a:pt x="17" y="61"/>
                    <a:pt x="17" y="61"/>
                    <a:pt x="17" y="61"/>
                  </a:cubicBezTo>
                  <a:moveTo>
                    <a:pt x="28" y="23"/>
                  </a:moveTo>
                  <a:cubicBezTo>
                    <a:pt x="28" y="23"/>
                    <a:pt x="28" y="22"/>
                    <a:pt x="28" y="22"/>
                  </a:cubicBezTo>
                  <a:cubicBezTo>
                    <a:pt x="28" y="22"/>
                    <a:pt x="28" y="23"/>
                    <a:pt x="28" y="23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9" name="Freeform 1453"/>
            <p:cNvSpPr>
              <a:spLocks noEditPoints="1"/>
            </p:cNvSpPr>
            <p:nvPr/>
          </p:nvSpPr>
          <p:spPr bwMode="auto">
            <a:xfrm>
              <a:off x="2838451" y="6465888"/>
              <a:ext cx="260350" cy="179388"/>
            </a:xfrm>
            <a:custGeom>
              <a:avLst/>
              <a:gdLst>
                <a:gd name="T0" fmla="*/ 7 w 93"/>
                <a:gd name="T1" fmla="*/ 13 h 64"/>
                <a:gd name="T2" fmla="*/ 3 w 93"/>
                <a:gd name="T3" fmla="*/ 20 h 64"/>
                <a:gd name="T4" fmla="*/ 0 w 93"/>
                <a:gd name="T5" fmla="*/ 33 h 64"/>
                <a:gd name="T6" fmla="*/ 0 w 93"/>
                <a:gd name="T7" fmla="*/ 37 h 64"/>
                <a:gd name="T8" fmla="*/ 2 w 93"/>
                <a:gd name="T9" fmla="*/ 43 h 64"/>
                <a:gd name="T10" fmla="*/ 5 w 93"/>
                <a:gd name="T11" fmla="*/ 49 h 64"/>
                <a:gd name="T12" fmla="*/ 14 w 93"/>
                <a:gd name="T13" fmla="*/ 57 h 64"/>
                <a:gd name="T14" fmla="*/ 21 w 93"/>
                <a:gd name="T15" fmla="*/ 61 h 64"/>
                <a:gd name="T16" fmla="*/ 28 w 93"/>
                <a:gd name="T17" fmla="*/ 63 h 64"/>
                <a:gd name="T18" fmla="*/ 34 w 93"/>
                <a:gd name="T19" fmla="*/ 64 h 64"/>
                <a:gd name="T20" fmla="*/ 41 w 93"/>
                <a:gd name="T21" fmla="*/ 64 h 64"/>
                <a:gd name="T22" fmla="*/ 54 w 93"/>
                <a:gd name="T23" fmla="*/ 61 h 64"/>
                <a:gd name="T24" fmla="*/ 64 w 93"/>
                <a:gd name="T25" fmla="*/ 55 h 64"/>
                <a:gd name="T26" fmla="*/ 74 w 93"/>
                <a:gd name="T27" fmla="*/ 48 h 64"/>
                <a:gd name="T28" fmla="*/ 92 w 93"/>
                <a:gd name="T29" fmla="*/ 29 h 64"/>
                <a:gd name="T30" fmla="*/ 91 w 93"/>
                <a:gd name="T31" fmla="*/ 24 h 64"/>
                <a:gd name="T32" fmla="*/ 86 w 93"/>
                <a:gd name="T33" fmla="*/ 25 h 64"/>
                <a:gd name="T34" fmla="*/ 82 w 93"/>
                <a:gd name="T35" fmla="*/ 29 h 64"/>
                <a:gd name="T36" fmla="*/ 83 w 93"/>
                <a:gd name="T37" fmla="*/ 29 h 64"/>
                <a:gd name="T38" fmla="*/ 70 w 93"/>
                <a:gd name="T39" fmla="*/ 40 h 64"/>
                <a:gd name="T40" fmla="*/ 59 w 93"/>
                <a:gd name="T41" fmla="*/ 45 h 64"/>
                <a:gd name="T42" fmla="*/ 52 w 93"/>
                <a:gd name="T43" fmla="*/ 47 h 64"/>
                <a:gd name="T44" fmla="*/ 45 w 93"/>
                <a:gd name="T45" fmla="*/ 48 h 64"/>
                <a:gd name="T46" fmla="*/ 47 w 93"/>
                <a:gd name="T47" fmla="*/ 47 h 64"/>
                <a:gd name="T48" fmla="*/ 39 w 93"/>
                <a:gd name="T49" fmla="*/ 47 h 64"/>
                <a:gd name="T50" fmla="*/ 32 w 93"/>
                <a:gd name="T51" fmla="*/ 44 h 64"/>
                <a:gd name="T52" fmla="*/ 27 w 93"/>
                <a:gd name="T53" fmla="*/ 41 h 64"/>
                <a:gd name="T54" fmla="*/ 26 w 93"/>
                <a:gd name="T55" fmla="*/ 39 h 64"/>
                <a:gd name="T56" fmla="*/ 25 w 93"/>
                <a:gd name="T57" fmla="*/ 38 h 64"/>
                <a:gd name="T58" fmla="*/ 25 w 93"/>
                <a:gd name="T59" fmla="*/ 35 h 64"/>
                <a:gd name="T60" fmla="*/ 25 w 93"/>
                <a:gd name="T61" fmla="*/ 35 h 64"/>
                <a:gd name="T62" fmla="*/ 25 w 93"/>
                <a:gd name="T63" fmla="*/ 33 h 64"/>
                <a:gd name="T64" fmla="*/ 27 w 93"/>
                <a:gd name="T65" fmla="*/ 31 h 64"/>
                <a:gd name="T66" fmla="*/ 29 w 93"/>
                <a:gd name="T67" fmla="*/ 30 h 64"/>
                <a:gd name="T68" fmla="*/ 33 w 93"/>
                <a:gd name="T69" fmla="*/ 28 h 64"/>
                <a:gd name="T70" fmla="*/ 43 w 93"/>
                <a:gd name="T71" fmla="*/ 26 h 64"/>
                <a:gd name="T72" fmla="*/ 63 w 93"/>
                <a:gd name="T73" fmla="*/ 28 h 64"/>
                <a:gd name="T74" fmla="*/ 69 w 93"/>
                <a:gd name="T75" fmla="*/ 30 h 64"/>
                <a:gd name="T76" fmla="*/ 68 w 93"/>
                <a:gd name="T77" fmla="*/ 30 h 64"/>
                <a:gd name="T78" fmla="*/ 69 w 93"/>
                <a:gd name="T79" fmla="*/ 30 h 64"/>
                <a:gd name="T80" fmla="*/ 76 w 93"/>
                <a:gd name="T81" fmla="*/ 30 h 64"/>
                <a:gd name="T82" fmla="*/ 83 w 93"/>
                <a:gd name="T83" fmla="*/ 26 h 64"/>
                <a:gd name="T84" fmla="*/ 85 w 93"/>
                <a:gd name="T85" fmla="*/ 16 h 64"/>
                <a:gd name="T86" fmla="*/ 80 w 93"/>
                <a:gd name="T87" fmla="*/ 9 h 64"/>
                <a:gd name="T88" fmla="*/ 75 w 93"/>
                <a:gd name="T89" fmla="*/ 6 h 64"/>
                <a:gd name="T90" fmla="*/ 70 w 93"/>
                <a:gd name="T91" fmla="*/ 4 h 64"/>
                <a:gd name="T92" fmla="*/ 55 w 93"/>
                <a:gd name="T93" fmla="*/ 1 h 64"/>
                <a:gd name="T94" fmla="*/ 43 w 93"/>
                <a:gd name="T95" fmla="*/ 0 h 64"/>
                <a:gd name="T96" fmla="*/ 27 w 93"/>
                <a:gd name="T97" fmla="*/ 2 h 64"/>
                <a:gd name="T98" fmla="*/ 13 w 93"/>
                <a:gd name="T99" fmla="*/ 8 h 64"/>
                <a:gd name="T100" fmla="*/ 11 w 93"/>
                <a:gd name="T101" fmla="*/ 10 h 64"/>
                <a:gd name="T102" fmla="*/ 7 w 93"/>
                <a:gd name="T103" fmla="*/ 13 h 64"/>
                <a:gd name="T104" fmla="*/ 40 w 93"/>
                <a:gd name="T105" fmla="*/ 26 h 64"/>
                <a:gd name="T106" fmla="*/ 41 w 93"/>
                <a:gd name="T107" fmla="*/ 26 h 64"/>
                <a:gd name="T108" fmla="*/ 40 w 93"/>
                <a:gd name="T109" fmla="*/ 26 h 64"/>
                <a:gd name="T110" fmla="*/ 82 w 93"/>
                <a:gd name="T111" fmla="*/ 30 h 64"/>
                <a:gd name="T112" fmla="*/ 82 w 93"/>
                <a:gd name="T113" fmla="*/ 29 h 64"/>
                <a:gd name="T114" fmla="*/ 82 w 93"/>
                <a:gd name="T115" fmla="*/ 3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3" h="64">
                  <a:moveTo>
                    <a:pt x="7" y="13"/>
                  </a:moveTo>
                  <a:cubicBezTo>
                    <a:pt x="6" y="15"/>
                    <a:pt x="4" y="18"/>
                    <a:pt x="3" y="20"/>
                  </a:cubicBezTo>
                  <a:cubicBezTo>
                    <a:pt x="1" y="24"/>
                    <a:pt x="0" y="29"/>
                    <a:pt x="0" y="33"/>
                  </a:cubicBezTo>
                  <a:cubicBezTo>
                    <a:pt x="0" y="35"/>
                    <a:pt x="0" y="36"/>
                    <a:pt x="0" y="37"/>
                  </a:cubicBezTo>
                  <a:cubicBezTo>
                    <a:pt x="0" y="39"/>
                    <a:pt x="1" y="41"/>
                    <a:pt x="2" y="43"/>
                  </a:cubicBezTo>
                  <a:cubicBezTo>
                    <a:pt x="3" y="45"/>
                    <a:pt x="4" y="47"/>
                    <a:pt x="5" y="49"/>
                  </a:cubicBezTo>
                  <a:cubicBezTo>
                    <a:pt x="8" y="52"/>
                    <a:pt x="11" y="55"/>
                    <a:pt x="14" y="57"/>
                  </a:cubicBezTo>
                  <a:cubicBezTo>
                    <a:pt x="16" y="59"/>
                    <a:pt x="19" y="60"/>
                    <a:pt x="21" y="61"/>
                  </a:cubicBezTo>
                  <a:cubicBezTo>
                    <a:pt x="23" y="62"/>
                    <a:pt x="26" y="62"/>
                    <a:pt x="28" y="63"/>
                  </a:cubicBezTo>
                  <a:cubicBezTo>
                    <a:pt x="30" y="63"/>
                    <a:pt x="32" y="63"/>
                    <a:pt x="34" y="64"/>
                  </a:cubicBezTo>
                  <a:cubicBezTo>
                    <a:pt x="36" y="64"/>
                    <a:pt x="39" y="64"/>
                    <a:pt x="41" y="64"/>
                  </a:cubicBezTo>
                  <a:cubicBezTo>
                    <a:pt x="46" y="63"/>
                    <a:pt x="50" y="62"/>
                    <a:pt x="54" y="61"/>
                  </a:cubicBezTo>
                  <a:cubicBezTo>
                    <a:pt x="58" y="60"/>
                    <a:pt x="61" y="57"/>
                    <a:pt x="64" y="55"/>
                  </a:cubicBezTo>
                  <a:cubicBezTo>
                    <a:pt x="68" y="53"/>
                    <a:pt x="71" y="50"/>
                    <a:pt x="74" y="48"/>
                  </a:cubicBezTo>
                  <a:cubicBezTo>
                    <a:pt x="81" y="42"/>
                    <a:pt x="87" y="36"/>
                    <a:pt x="92" y="29"/>
                  </a:cubicBezTo>
                  <a:cubicBezTo>
                    <a:pt x="93" y="27"/>
                    <a:pt x="93" y="25"/>
                    <a:pt x="91" y="24"/>
                  </a:cubicBezTo>
                  <a:cubicBezTo>
                    <a:pt x="90" y="23"/>
                    <a:pt x="87" y="23"/>
                    <a:pt x="86" y="25"/>
                  </a:cubicBezTo>
                  <a:cubicBezTo>
                    <a:pt x="85" y="26"/>
                    <a:pt x="84" y="28"/>
                    <a:pt x="82" y="29"/>
                  </a:cubicBezTo>
                  <a:cubicBezTo>
                    <a:pt x="83" y="29"/>
                    <a:pt x="83" y="29"/>
                    <a:pt x="83" y="29"/>
                  </a:cubicBezTo>
                  <a:cubicBezTo>
                    <a:pt x="79" y="33"/>
                    <a:pt x="75" y="37"/>
                    <a:pt x="70" y="40"/>
                  </a:cubicBezTo>
                  <a:cubicBezTo>
                    <a:pt x="67" y="42"/>
                    <a:pt x="63" y="44"/>
                    <a:pt x="59" y="45"/>
                  </a:cubicBezTo>
                  <a:cubicBezTo>
                    <a:pt x="57" y="46"/>
                    <a:pt x="54" y="47"/>
                    <a:pt x="52" y="47"/>
                  </a:cubicBezTo>
                  <a:cubicBezTo>
                    <a:pt x="50" y="47"/>
                    <a:pt x="47" y="47"/>
                    <a:pt x="45" y="48"/>
                  </a:cubicBezTo>
                  <a:cubicBezTo>
                    <a:pt x="45" y="47"/>
                    <a:pt x="46" y="47"/>
                    <a:pt x="47" y="47"/>
                  </a:cubicBezTo>
                  <a:cubicBezTo>
                    <a:pt x="44" y="47"/>
                    <a:pt x="42" y="47"/>
                    <a:pt x="39" y="47"/>
                  </a:cubicBezTo>
                  <a:cubicBezTo>
                    <a:pt x="37" y="46"/>
                    <a:pt x="34" y="45"/>
                    <a:pt x="32" y="44"/>
                  </a:cubicBezTo>
                  <a:cubicBezTo>
                    <a:pt x="31" y="43"/>
                    <a:pt x="29" y="42"/>
                    <a:pt x="27" y="41"/>
                  </a:cubicBezTo>
                  <a:cubicBezTo>
                    <a:pt x="27" y="40"/>
                    <a:pt x="27" y="40"/>
                    <a:pt x="26" y="39"/>
                  </a:cubicBezTo>
                  <a:cubicBezTo>
                    <a:pt x="26" y="39"/>
                    <a:pt x="26" y="38"/>
                    <a:pt x="25" y="38"/>
                  </a:cubicBezTo>
                  <a:cubicBezTo>
                    <a:pt x="25" y="37"/>
                    <a:pt x="25" y="36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4"/>
                    <a:pt x="25" y="34"/>
                    <a:pt x="25" y="33"/>
                  </a:cubicBezTo>
                  <a:cubicBezTo>
                    <a:pt x="26" y="33"/>
                    <a:pt x="26" y="32"/>
                    <a:pt x="27" y="31"/>
                  </a:cubicBezTo>
                  <a:cubicBezTo>
                    <a:pt x="27" y="31"/>
                    <a:pt x="28" y="30"/>
                    <a:pt x="29" y="30"/>
                  </a:cubicBezTo>
                  <a:cubicBezTo>
                    <a:pt x="30" y="29"/>
                    <a:pt x="31" y="28"/>
                    <a:pt x="33" y="28"/>
                  </a:cubicBezTo>
                  <a:cubicBezTo>
                    <a:pt x="36" y="27"/>
                    <a:pt x="39" y="26"/>
                    <a:pt x="43" y="26"/>
                  </a:cubicBezTo>
                  <a:cubicBezTo>
                    <a:pt x="50" y="26"/>
                    <a:pt x="56" y="27"/>
                    <a:pt x="63" y="28"/>
                  </a:cubicBezTo>
                  <a:cubicBezTo>
                    <a:pt x="65" y="29"/>
                    <a:pt x="67" y="29"/>
                    <a:pt x="69" y="30"/>
                  </a:cubicBezTo>
                  <a:cubicBezTo>
                    <a:pt x="69" y="30"/>
                    <a:pt x="69" y="30"/>
                    <a:pt x="68" y="30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71" y="31"/>
                    <a:pt x="73" y="31"/>
                    <a:pt x="76" y="30"/>
                  </a:cubicBezTo>
                  <a:cubicBezTo>
                    <a:pt x="79" y="30"/>
                    <a:pt x="82" y="28"/>
                    <a:pt x="83" y="26"/>
                  </a:cubicBezTo>
                  <a:cubicBezTo>
                    <a:pt x="85" y="23"/>
                    <a:pt x="86" y="20"/>
                    <a:pt x="85" y="16"/>
                  </a:cubicBezTo>
                  <a:cubicBezTo>
                    <a:pt x="85" y="14"/>
                    <a:pt x="83" y="10"/>
                    <a:pt x="80" y="9"/>
                  </a:cubicBezTo>
                  <a:cubicBezTo>
                    <a:pt x="79" y="8"/>
                    <a:pt x="77" y="7"/>
                    <a:pt x="75" y="6"/>
                  </a:cubicBezTo>
                  <a:cubicBezTo>
                    <a:pt x="73" y="5"/>
                    <a:pt x="71" y="4"/>
                    <a:pt x="70" y="4"/>
                  </a:cubicBezTo>
                  <a:cubicBezTo>
                    <a:pt x="65" y="2"/>
                    <a:pt x="60" y="1"/>
                    <a:pt x="55" y="1"/>
                  </a:cubicBezTo>
                  <a:cubicBezTo>
                    <a:pt x="51" y="0"/>
                    <a:pt x="47" y="0"/>
                    <a:pt x="43" y="0"/>
                  </a:cubicBezTo>
                  <a:cubicBezTo>
                    <a:pt x="38" y="0"/>
                    <a:pt x="32" y="0"/>
                    <a:pt x="27" y="2"/>
                  </a:cubicBezTo>
                  <a:cubicBezTo>
                    <a:pt x="22" y="3"/>
                    <a:pt x="18" y="5"/>
                    <a:pt x="13" y="8"/>
                  </a:cubicBezTo>
                  <a:cubicBezTo>
                    <a:pt x="13" y="8"/>
                    <a:pt x="12" y="9"/>
                    <a:pt x="11" y="10"/>
                  </a:cubicBezTo>
                  <a:cubicBezTo>
                    <a:pt x="10" y="11"/>
                    <a:pt x="9" y="12"/>
                    <a:pt x="7" y="13"/>
                  </a:cubicBezTo>
                  <a:moveTo>
                    <a:pt x="40" y="26"/>
                  </a:moveTo>
                  <a:cubicBezTo>
                    <a:pt x="41" y="26"/>
                    <a:pt x="41" y="26"/>
                    <a:pt x="41" y="26"/>
                  </a:cubicBezTo>
                  <a:cubicBezTo>
                    <a:pt x="41" y="26"/>
                    <a:pt x="41" y="26"/>
                    <a:pt x="40" y="26"/>
                  </a:cubicBezTo>
                  <a:moveTo>
                    <a:pt x="82" y="30"/>
                  </a:moveTo>
                  <a:cubicBezTo>
                    <a:pt x="82" y="30"/>
                    <a:pt x="82" y="29"/>
                    <a:pt x="82" y="29"/>
                  </a:cubicBezTo>
                  <a:cubicBezTo>
                    <a:pt x="82" y="29"/>
                    <a:pt x="82" y="30"/>
                    <a:pt x="82" y="30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0" name="Freeform 1454"/>
            <p:cNvSpPr>
              <a:spLocks noEditPoints="1"/>
            </p:cNvSpPr>
            <p:nvPr/>
          </p:nvSpPr>
          <p:spPr bwMode="auto">
            <a:xfrm>
              <a:off x="3197226" y="6403975"/>
              <a:ext cx="241300" cy="185738"/>
            </a:xfrm>
            <a:custGeom>
              <a:avLst/>
              <a:gdLst>
                <a:gd name="T0" fmla="*/ 3 w 86"/>
                <a:gd name="T1" fmla="*/ 23 h 66"/>
                <a:gd name="T2" fmla="*/ 4 w 86"/>
                <a:gd name="T3" fmla="*/ 36 h 66"/>
                <a:gd name="T4" fmla="*/ 18 w 86"/>
                <a:gd name="T5" fmla="*/ 37 h 66"/>
                <a:gd name="T6" fmla="*/ 24 w 86"/>
                <a:gd name="T7" fmla="*/ 32 h 66"/>
                <a:gd name="T8" fmla="*/ 41 w 86"/>
                <a:gd name="T9" fmla="*/ 24 h 66"/>
                <a:gd name="T10" fmla="*/ 53 w 86"/>
                <a:gd name="T11" fmla="*/ 22 h 66"/>
                <a:gd name="T12" fmla="*/ 60 w 86"/>
                <a:gd name="T13" fmla="*/ 22 h 66"/>
                <a:gd name="T14" fmla="*/ 62 w 86"/>
                <a:gd name="T15" fmla="*/ 23 h 66"/>
                <a:gd name="T16" fmla="*/ 63 w 86"/>
                <a:gd name="T17" fmla="*/ 24 h 66"/>
                <a:gd name="T18" fmla="*/ 64 w 86"/>
                <a:gd name="T19" fmla="*/ 25 h 66"/>
                <a:gd name="T20" fmla="*/ 65 w 86"/>
                <a:gd name="T21" fmla="*/ 27 h 66"/>
                <a:gd name="T22" fmla="*/ 66 w 86"/>
                <a:gd name="T23" fmla="*/ 33 h 66"/>
                <a:gd name="T24" fmla="*/ 66 w 86"/>
                <a:gd name="T25" fmla="*/ 37 h 66"/>
                <a:gd name="T26" fmla="*/ 65 w 86"/>
                <a:gd name="T27" fmla="*/ 40 h 66"/>
                <a:gd name="T28" fmla="*/ 63 w 86"/>
                <a:gd name="T29" fmla="*/ 43 h 66"/>
                <a:gd name="T30" fmla="*/ 58 w 86"/>
                <a:gd name="T31" fmla="*/ 47 h 66"/>
                <a:gd name="T32" fmla="*/ 51 w 86"/>
                <a:gd name="T33" fmla="*/ 50 h 66"/>
                <a:gd name="T34" fmla="*/ 40 w 86"/>
                <a:gd name="T35" fmla="*/ 52 h 66"/>
                <a:gd name="T36" fmla="*/ 29 w 86"/>
                <a:gd name="T37" fmla="*/ 51 h 66"/>
                <a:gd name="T38" fmla="*/ 21 w 86"/>
                <a:gd name="T39" fmla="*/ 48 h 66"/>
                <a:gd name="T40" fmla="*/ 16 w 86"/>
                <a:gd name="T41" fmla="*/ 44 h 66"/>
                <a:gd name="T42" fmla="*/ 15 w 86"/>
                <a:gd name="T43" fmla="*/ 44 h 66"/>
                <a:gd name="T44" fmla="*/ 7 w 86"/>
                <a:gd name="T45" fmla="*/ 43 h 66"/>
                <a:gd name="T46" fmla="*/ 6 w 86"/>
                <a:gd name="T47" fmla="*/ 51 h 66"/>
                <a:gd name="T48" fmla="*/ 28 w 86"/>
                <a:gd name="T49" fmla="*/ 64 h 66"/>
                <a:gd name="T50" fmla="*/ 55 w 86"/>
                <a:gd name="T51" fmla="*/ 64 h 66"/>
                <a:gd name="T52" fmla="*/ 67 w 86"/>
                <a:gd name="T53" fmla="*/ 60 h 66"/>
                <a:gd name="T54" fmla="*/ 78 w 86"/>
                <a:gd name="T55" fmla="*/ 51 h 66"/>
                <a:gd name="T56" fmla="*/ 85 w 86"/>
                <a:gd name="T57" fmla="*/ 24 h 66"/>
                <a:gd name="T58" fmla="*/ 80 w 86"/>
                <a:gd name="T59" fmla="*/ 11 h 66"/>
                <a:gd name="T60" fmla="*/ 70 w 86"/>
                <a:gd name="T61" fmla="*/ 3 h 66"/>
                <a:gd name="T62" fmla="*/ 46 w 86"/>
                <a:gd name="T63" fmla="*/ 1 h 66"/>
                <a:gd name="T64" fmla="*/ 33 w 86"/>
                <a:gd name="T65" fmla="*/ 4 h 66"/>
                <a:gd name="T66" fmla="*/ 22 w 86"/>
                <a:gd name="T67" fmla="*/ 9 h 66"/>
                <a:gd name="T68" fmla="*/ 11 w 86"/>
                <a:gd name="T69" fmla="*/ 15 h 66"/>
                <a:gd name="T70" fmla="*/ 9 w 86"/>
                <a:gd name="T71" fmla="*/ 18 h 66"/>
                <a:gd name="T72" fmla="*/ 3 w 86"/>
                <a:gd name="T73" fmla="*/ 23 h 66"/>
                <a:gd name="T74" fmla="*/ 22 w 86"/>
                <a:gd name="T75" fmla="*/ 33 h 66"/>
                <a:gd name="T76" fmla="*/ 23 w 86"/>
                <a:gd name="T77" fmla="*/ 32 h 66"/>
                <a:gd name="T78" fmla="*/ 22 w 86"/>
                <a:gd name="T79" fmla="*/ 33 h 66"/>
                <a:gd name="T80" fmla="*/ 24 w 86"/>
                <a:gd name="T81" fmla="*/ 32 h 66"/>
                <a:gd name="T82" fmla="*/ 25 w 86"/>
                <a:gd name="T83" fmla="*/ 31 h 66"/>
                <a:gd name="T84" fmla="*/ 24 w 86"/>
                <a:gd name="T85" fmla="*/ 32 h 66"/>
                <a:gd name="T86" fmla="*/ 17 w 86"/>
                <a:gd name="T87" fmla="*/ 45 h 66"/>
                <a:gd name="T88" fmla="*/ 17 w 86"/>
                <a:gd name="T89" fmla="*/ 45 h 66"/>
                <a:gd name="T90" fmla="*/ 17 w 86"/>
                <a:gd name="T91" fmla="*/ 45 h 66"/>
                <a:gd name="T92" fmla="*/ 30 w 86"/>
                <a:gd name="T93" fmla="*/ 51 h 66"/>
                <a:gd name="T94" fmla="*/ 30 w 86"/>
                <a:gd name="T95" fmla="*/ 51 h 66"/>
                <a:gd name="T96" fmla="*/ 30 w 86"/>
                <a:gd name="T97" fmla="*/ 5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" h="66">
                  <a:moveTo>
                    <a:pt x="3" y="23"/>
                  </a:moveTo>
                  <a:cubicBezTo>
                    <a:pt x="0" y="27"/>
                    <a:pt x="1" y="32"/>
                    <a:pt x="4" y="36"/>
                  </a:cubicBezTo>
                  <a:cubicBezTo>
                    <a:pt x="7" y="39"/>
                    <a:pt x="14" y="41"/>
                    <a:pt x="18" y="37"/>
                  </a:cubicBezTo>
                  <a:cubicBezTo>
                    <a:pt x="19" y="35"/>
                    <a:pt x="21" y="33"/>
                    <a:pt x="24" y="32"/>
                  </a:cubicBezTo>
                  <a:cubicBezTo>
                    <a:pt x="29" y="29"/>
                    <a:pt x="35" y="26"/>
                    <a:pt x="41" y="24"/>
                  </a:cubicBezTo>
                  <a:cubicBezTo>
                    <a:pt x="45" y="23"/>
                    <a:pt x="49" y="22"/>
                    <a:pt x="53" y="22"/>
                  </a:cubicBezTo>
                  <a:cubicBezTo>
                    <a:pt x="56" y="22"/>
                    <a:pt x="58" y="22"/>
                    <a:pt x="60" y="22"/>
                  </a:cubicBezTo>
                  <a:cubicBezTo>
                    <a:pt x="61" y="23"/>
                    <a:pt x="61" y="23"/>
                    <a:pt x="62" y="23"/>
                  </a:cubicBezTo>
                  <a:cubicBezTo>
                    <a:pt x="63" y="23"/>
                    <a:pt x="63" y="24"/>
                    <a:pt x="63" y="24"/>
                  </a:cubicBezTo>
                  <a:cubicBezTo>
                    <a:pt x="64" y="24"/>
                    <a:pt x="64" y="25"/>
                    <a:pt x="64" y="25"/>
                  </a:cubicBezTo>
                  <a:cubicBezTo>
                    <a:pt x="65" y="26"/>
                    <a:pt x="65" y="27"/>
                    <a:pt x="65" y="27"/>
                  </a:cubicBezTo>
                  <a:cubicBezTo>
                    <a:pt x="66" y="29"/>
                    <a:pt x="66" y="31"/>
                    <a:pt x="66" y="33"/>
                  </a:cubicBezTo>
                  <a:cubicBezTo>
                    <a:pt x="66" y="34"/>
                    <a:pt x="66" y="35"/>
                    <a:pt x="66" y="37"/>
                  </a:cubicBezTo>
                  <a:cubicBezTo>
                    <a:pt x="66" y="38"/>
                    <a:pt x="65" y="39"/>
                    <a:pt x="65" y="40"/>
                  </a:cubicBezTo>
                  <a:cubicBezTo>
                    <a:pt x="64" y="41"/>
                    <a:pt x="63" y="42"/>
                    <a:pt x="63" y="43"/>
                  </a:cubicBezTo>
                  <a:cubicBezTo>
                    <a:pt x="61" y="45"/>
                    <a:pt x="60" y="46"/>
                    <a:pt x="58" y="47"/>
                  </a:cubicBezTo>
                  <a:cubicBezTo>
                    <a:pt x="56" y="48"/>
                    <a:pt x="54" y="49"/>
                    <a:pt x="51" y="50"/>
                  </a:cubicBezTo>
                  <a:cubicBezTo>
                    <a:pt x="48" y="51"/>
                    <a:pt x="44" y="52"/>
                    <a:pt x="40" y="52"/>
                  </a:cubicBezTo>
                  <a:cubicBezTo>
                    <a:pt x="37" y="52"/>
                    <a:pt x="33" y="52"/>
                    <a:pt x="29" y="51"/>
                  </a:cubicBezTo>
                  <a:cubicBezTo>
                    <a:pt x="26" y="50"/>
                    <a:pt x="24" y="49"/>
                    <a:pt x="21" y="48"/>
                  </a:cubicBezTo>
                  <a:cubicBezTo>
                    <a:pt x="19" y="47"/>
                    <a:pt x="18" y="46"/>
                    <a:pt x="16" y="44"/>
                  </a:cubicBezTo>
                  <a:cubicBezTo>
                    <a:pt x="16" y="44"/>
                    <a:pt x="16" y="44"/>
                    <a:pt x="15" y="44"/>
                  </a:cubicBezTo>
                  <a:cubicBezTo>
                    <a:pt x="13" y="41"/>
                    <a:pt x="10" y="41"/>
                    <a:pt x="7" y="43"/>
                  </a:cubicBezTo>
                  <a:cubicBezTo>
                    <a:pt x="5" y="45"/>
                    <a:pt x="4" y="49"/>
                    <a:pt x="6" y="51"/>
                  </a:cubicBezTo>
                  <a:cubicBezTo>
                    <a:pt x="12" y="58"/>
                    <a:pt x="20" y="62"/>
                    <a:pt x="28" y="64"/>
                  </a:cubicBezTo>
                  <a:cubicBezTo>
                    <a:pt x="37" y="66"/>
                    <a:pt x="46" y="66"/>
                    <a:pt x="55" y="64"/>
                  </a:cubicBezTo>
                  <a:cubicBezTo>
                    <a:pt x="59" y="63"/>
                    <a:pt x="64" y="62"/>
                    <a:pt x="67" y="60"/>
                  </a:cubicBezTo>
                  <a:cubicBezTo>
                    <a:pt x="72" y="57"/>
                    <a:pt x="75" y="54"/>
                    <a:pt x="78" y="51"/>
                  </a:cubicBezTo>
                  <a:cubicBezTo>
                    <a:pt x="84" y="43"/>
                    <a:pt x="86" y="33"/>
                    <a:pt x="85" y="24"/>
                  </a:cubicBezTo>
                  <a:cubicBezTo>
                    <a:pt x="84" y="19"/>
                    <a:pt x="82" y="15"/>
                    <a:pt x="80" y="11"/>
                  </a:cubicBezTo>
                  <a:cubicBezTo>
                    <a:pt x="77" y="8"/>
                    <a:pt x="73" y="5"/>
                    <a:pt x="70" y="3"/>
                  </a:cubicBezTo>
                  <a:cubicBezTo>
                    <a:pt x="62" y="0"/>
                    <a:pt x="54" y="0"/>
                    <a:pt x="46" y="1"/>
                  </a:cubicBezTo>
                  <a:cubicBezTo>
                    <a:pt x="41" y="2"/>
                    <a:pt x="37" y="3"/>
                    <a:pt x="33" y="4"/>
                  </a:cubicBezTo>
                  <a:cubicBezTo>
                    <a:pt x="29" y="6"/>
                    <a:pt x="26" y="7"/>
                    <a:pt x="22" y="9"/>
                  </a:cubicBezTo>
                  <a:cubicBezTo>
                    <a:pt x="18" y="11"/>
                    <a:pt x="15" y="13"/>
                    <a:pt x="11" y="15"/>
                  </a:cubicBezTo>
                  <a:cubicBezTo>
                    <a:pt x="11" y="16"/>
                    <a:pt x="10" y="17"/>
                    <a:pt x="9" y="18"/>
                  </a:cubicBezTo>
                  <a:cubicBezTo>
                    <a:pt x="7" y="19"/>
                    <a:pt x="5" y="21"/>
                    <a:pt x="3" y="23"/>
                  </a:cubicBezTo>
                  <a:moveTo>
                    <a:pt x="22" y="3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3"/>
                    <a:pt x="22" y="33"/>
                  </a:cubicBezTo>
                  <a:moveTo>
                    <a:pt x="24" y="32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24" y="32"/>
                    <a:pt x="24" y="32"/>
                    <a:pt x="24" y="32"/>
                  </a:cubicBezTo>
                  <a:moveTo>
                    <a:pt x="17" y="45"/>
                  </a:moveTo>
                  <a:cubicBezTo>
                    <a:pt x="17" y="45"/>
                    <a:pt x="17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moveTo>
                    <a:pt x="30" y="51"/>
                  </a:move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1" name="Freeform 1455"/>
            <p:cNvSpPr>
              <a:spLocks noEditPoints="1"/>
            </p:cNvSpPr>
            <p:nvPr/>
          </p:nvSpPr>
          <p:spPr bwMode="auto">
            <a:xfrm>
              <a:off x="3021013" y="6238875"/>
              <a:ext cx="190500" cy="246063"/>
            </a:xfrm>
            <a:custGeom>
              <a:avLst/>
              <a:gdLst>
                <a:gd name="T0" fmla="*/ 7 w 68"/>
                <a:gd name="T1" fmla="*/ 14 h 88"/>
                <a:gd name="T2" fmla="*/ 4 w 68"/>
                <a:gd name="T3" fmla="*/ 19 h 88"/>
                <a:gd name="T4" fmla="*/ 1 w 68"/>
                <a:gd name="T5" fmla="*/ 31 h 88"/>
                <a:gd name="T6" fmla="*/ 5 w 68"/>
                <a:gd name="T7" fmla="*/ 56 h 88"/>
                <a:gd name="T8" fmla="*/ 19 w 68"/>
                <a:gd name="T9" fmla="*/ 76 h 88"/>
                <a:gd name="T10" fmla="*/ 39 w 68"/>
                <a:gd name="T11" fmla="*/ 87 h 88"/>
                <a:gd name="T12" fmla="*/ 44 w 68"/>
                <a:gd name="T13" fmla="*/ 86 h 88"/>
                <a:gd name="T14" fmla="*/ 56 w 68"/>
                <a:gd name="T15" fmla="*/ 81 h 88"/>
                <a:gd name="T16" fmla="*/ 66 w 68"/>
                <a:gd name="T17" fmla="*/ 55 h 88"/>
                <a:gd name="T18" fmla="*/ 64 w 68"/>
                <a:gd name="T19" fmla="*/ 24 h 88"/>
                <a:gd name="T20" fmla="*/ 60 w 68"/>
                <a:gd name="T21" fmla="*/ 17 h 88"/>
                <a:gd name="T22" fmla="*/ 55 w 68"/>
                <a:gd name="T23" fmla="*/ 10 h 88"/>
                <a:gd name="T24" fmla="*/ 49 w 68"/>
                <a:gd name="T25" fmla="*/ 5 h 88"/>
                <a:gd name="T26" fmla="*/ 41 w 68"/>
                <a:gd name="T27" fmla="*/ 1 h 88"/>
                <a:gd name="T28" fmla="*/ 34 w 68"/>
                <a:gd name="T29" fmla="*/ 0 h 88"/>
                <a:gd name="T30" fmla="*/ 26 w 68"/>
                <a:gd name="T31" fmla="*/ 1 h 88"/>
                <a:gd name="T32" fmla="*/ 19 w 68"/>
                <a:gd name="T33" fmla="*/ 3 h 88"/>
                <a:gd name="T34" fmla="*/ 12 w 68"/>
                <a:gd name="T35" fmla="*/ 8 h 88"/>
                <a:gd name="T36" fmla="*/ 7 w 68"/>
                <a:gd name="T37" fmla="*/ 14 h 88"/>
                <a:gd name="T38" fmla="*/ 23 w 68"/>
                <a:gd name="T39" fmla="*/ 23 h 88"/>
                <a:gd name="T40" fmla="*/ 26 w 68"/>
                <a:gd name="T41" fmla="*/ 21 h 88"/>
                <a:gd name="T42" fmla="*/ 29 w 68"/>
                <a:gd name="T43" fmla="*/ 20 h 88"/>
                <a:gd name="T44" fmla="*/ 31 w 68"/>
                <a:gd name="T45" fmla="*/ 20 h 88"/>
                <a:gd name="T46" fmla="*/ 34 w 68"/>
                <a:gd name="T47" fmla="*/ 21 h 88"/>
                <a:gd name="T48" fmla="*/ 37 w 68"/>
                <a:gd name="T49" fmla="*/ 23 h 88"/>
                <a:gd name="T50" fmla="*/ 40 w 68"/>
                <a:gd name="T51" fmla="*/ 26 h 88"/>
                <a:gd name="T52" fmla="*/ 43 w 68"/>
                <a:gd name="T53" fmla="*/ 30 h 88"/>
                <a:gd name="T54" fmla="*/ 45 w 68"/>
                <a:gd name="T55" fmla="*/ 38 h 88"/>
                <a:gd name="T56" fmla="*/ 45 w 68"/>
                <a:gd name="T57" fmla="*/ 50 h 88"/>
                <a:gd name="T58" fmla="*/ 40 w 68"/>
                <a:gd name="T59" fmla="*/ 66 h 88"/>
                <a:gd name="T60" fmla="*/ 38 w 68"/>
                <a:gd name="T61" fmla="*/ 71 h 88"/>
                <a:gd name="T62" fmla="*/ 37 w 68"/>
                <a:gd name="T63" fmla="*/ 77 h 88"/>
                <a:gd name="T64" fmla="*/ 32 w 68"/>
                <a:gd name="T65" fmla="*/ 74 h 88"/>
                <a:gd name="T66" fmla="*/ 26 w 68"/>
                <a:gd name="T67" fmla="*/ 68 h 88"/>
                <a:gd name="T68" fmla="*/ 20 w 68"/>
                <a:gd name="T69" fmla="*/ 59 h 88"/>
                <a:gd name="T70" fmla="*/ 16 w 68"/>
                <a:gd name="T71" fmla="*/ 44 h 88"/>
                <a:gd name="T72" fmla="*/ 16 w 68"/>
                <a:gd name="T73" fmla="*/ 35 h 88"/>
                <a:gd name="T74" fmla="*/ 18 w 68"/>
                <a:gd name="T75" fmla="*/ 29 h 88"/>
                <a:gd name="T76" fmla="*/ 20 w 68"/>
                <a:gd name="T77" fmla="*/ 26 h 88"/>
                <a:gd name="T78" fmla="*/ 23 w 68"/>
                <a:gd name="T79" fmla="*/ 23 h 88"/>
                <a:gd name="T80" fmla="*/ 41 w 68"/>
                <a:gd name="T81" fmla="*/ 65 h 88"/>
                <a:gd name="T82" fmla="*/ 40 w 68"/>
                <a:gd name="T83" fmla="*/ 66 h 88"/>
                <a:gd name="T84" fmla="*/ 41 w 68"/>
                <a:gd name="T85" fmla="*/ 65 h 88"/>
                <a:gd name="T86" fmla="*/ 40 w 68"/>
                <a:gd name="T87" fmla="*/ 66 h 88"/>
                <a:gd name="T88" fmla="*/ 40 w 68"/>
                <a:gd name="T89" fmla="*/ 68 h 88"/>
                <a:gd name="T90" fmla="*/ 40 w 68"/>
                <a:gd name="T91" fmla="*/ 6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8" h="88">
                  <a:moveTo>
                    <a:pt x="7" y="14"/>
                  </a:moveTo>
                  <a:cubicBezTo>
                    <a:pt x="6" y="15"/>
                    <a:pt x="5" y="17"/>
                    <a:pt x="4" y="19"/>
                  </a:cubicBezTo>
                  <a:cubicBezTo>
                    <a:pt x="2" y="23"/>
                    <a:pt x="1" y="27"/>
                    <a:pt x="1" y="31"/>
                  </a:cubicBezTo>
                  <a:cubicBezTo>
                    <a:pt x="0" y="40"/>
                    <a:pt x="2" y="48"/>
                    <a:pt x="5" y="56"/>
                  </a:cubicBezTo>
                  <a:cubicBezTo>
                    <a:pt x="9" y="63"/>
                    <a:pt x="14" y="70"/>
                    <a:pt x="19" y="76"/>
                  </a:cubicBezTo>
                  <a:cubicBezTo>
                    <a:pt x="24" y="81"/>
                    <a:pt x="31" y="86"/>
                    <a:pt x="39" y="87"/>
                  </a:cubicBezTo>
                  <a:cubicBezTo>
                    <a:pt x="41" y="88"/>
                    <a:pt x="43" y="87"/>
                    <a:pt x="44" y="86"/>
                  </a:cubicBezTo>
                  <a:cubicBezTo>
                    <a:pt x="48" y="87"/>
                    <a:pt x="54" y="85"/>
                    <a:pt x="56" y="81"/>
                  </a:cubicBezTo>
                  <a:cubicBezTo>
                    <a:pt x="61" y="73"/>
                    <a:pt x="64" y="64"/>
                    <a:pt x="66" y="55"/>
                  </a:cubicBezTo>
                  <a:cubicBezTo>
                    <a:pt x="68" y="45"/>
                    <a:pt x="67" y="34"/>
                    <a:pt x="64" y="24"/>
                  </a:cubicBezTo>
                  <a:cubicBezTo>
                    <a:pt x="63" y="21"/>
                    <a:pt x="61" y="19"/>
                    <a:pt x="60" y="17"/>
                  </a:cubicBezTo>
                  <a:cubicBezTo>
                    <a:pt x="59" y="14"/>
                    <a:pt x="57" y="12"/>
                    <a:pt x="55" y="10"/>
                  </a:cubicBezTo>
                  <a:cubicBezTo>
                    <a:pt x="53" y="8"/>
                    <a:pt x="51" y="7"/>
                    <a:pt x="49" y="5"/>
                  </a:cubicBezTo>
                  <a:cubicBezTo>
                    <a:pt x="47" y="4"/>
                    <a:pt x="44" y="2"/>
                    <a:pt x="41" y="1"/>
                  </a:cubicBezTo>
                  <a:cubicBezTo>
                    <a:pt x="39" y="1"/>
                    <a:pt x="36" y="0"/>
                    <a:pt x="34" y="0"/>
                  </a:cubicBezTo>
                  <a:cubicBezTo>
                    <a:pt x="31" y="0"/>
                    <a:pt x="29" y="0"/>
                    <a:pt x="26" y="1"/>
                  </a:cubicBezTo>
                  <a:cubicBezTo>
                    <a:pt x="24" y="1"/>
                    <a:pt x="21" y="2"/>
                    <a:pt x="19" y="3"/>
                  </a:cubicBezTo>
                  <a:cubicBezTo>
                    <a:pt x="17" y="4"/>
                    <a:pt x="14" y="6"/>
                    <a:pt x="12" y="8"/>
                  </a:cubicBezTo>
                  <a:cubicBezTo>
                    <a:pt x="10" y="10"/>
                    <a:pt x="9" y="12"/>
                    <a:pt x="7" y="14"/>
                  </a:cubicBezTo>
                  <a:moveTo>
                    <a:pt x="23" y="23"/>
                  </a:moveTo>
                  <a:cubicBezTo>
                    <a:pt x="24" y="22"/>
                    <a:pt x="25" y="22"/>
                    <a:pt x="26" y="21"/>
                  </a:cubicBezTo>
                  <a:cubicBezTo>
                    <a:pt x="27" y="21"/>
                    <a:pt x="28" y="21"/>
                    <a:pt x="29" y="20"/>
                  </a:cubicBezTo>
                  <a:cubicBezTo>
                    <a:pt x="30" y="20"/>
                    <a:pt x="30" y="20"/>
                    <a:pt x="31" y="20"/>
                  </a:cubicBezTo>
                  <a:cubicBezTo>
                    <a:pt x="32" y="21"/>
                    <a:pt x="33" y="21"/>
                    <a:pt x="34" y="21"/>
                  </a:cubicBezTo>
                  <a:cubicBezTo>
                    <a:pt x="35" y="22"/>
                    <a:pt x="36" y="22"/>
                    <a:pt x="37" y="23"/>
                  </a:cubicBezTo>
                  <a:cubicBezTo>
                    <a:pt x="38" y="24"/>
                    <a:pt x="39" y="25"/>
                    <a:pt x="40" y="26"/>
                  </a:cubicBezTo>
                  <a:cubicBezTo>
                    <a:pt x="41" y="27"/>
                    <a:pt x="42" y="29"/>
                    <a:pt x="43" y="30"/>
                  </a:cubicBezTo>
                  <a:cubicBezTo>
                    <a:pt x="44" y="33"/>
                    <a:pt x="44" y="35"/>
                    <a:pt x="45" y="38"/>
                  </a:cubicBezTo>
                  <a:cubicBezTo>
                    <a:pt x="45" y="42"/>
                    <a:pt x="45" y="46"/>
                    <a:pt x="45" y="50"/>
                  </a:cubicBezTo>
                  <a:cubicBezTo>
                    <a:pt x="44" y="55"/>
                    <a:pt x="42" y="61"/>
                    <a:pt x="40" y="66"/>
                  </a:cubicBezTo>
                  <a:cubicBezTo>
                    <a:pt x="40" y="68"/>
                    <a:pt x="39" y="69"/>
                    <a:pt x="38" y="71"/>
                  </a:cubicBezTo>
                  <a:cubicBezTo>
                    <a:pt x="37" y="73"/>
                    <a:pt x="37" y="75"/>
                    <a:pt x="37" y="77"/>
                  </a:cubicBezTo>
                  <a:cubicBezTo>
                    <a:pt x="35" y="76"/>
                    <a:pt x="34" y="75"/>
                    <a:pt x="32" y="74"/>
                  </a:cubicBezTo>
                  <a:cubicBezTo>
                    <a:pt x="30" y="72"/>
                    <a:pt x="28" y="70"/>
                    <a:pt x="26" y="68"/>
                  </a:cubicBezTo>
                  <a:cubicBezTo>
                    <a:pt x="24" y="65"/>
                    <a:pt x="22" y="62"/>
                    <a:pt x="20" y="59"/>
                  </a:cubicBezTo>
                  <a:cubicBezTo>
                    <a:pt x="18" y="54"/>
                    <a:pt x="17" y="49"/>
                    <a:pt x="16" y="44"/>
                  </a:cubicBezTo>
                  <a:cubicBezTo>
                    <a:pt x="16" y="41"/>
                    <a:pt x="16" y="38"/>
                    <a:pt x="16" y="35"/>
                  </a:cubicBezTo>
                  <a:cubicBezTo>
                    <a:pt x="17" y="33"/>
                    <a:pt x="17" y="31"/>
                    <a:pt x="18" y="29"/>
                  </a:cubicBezTo>
                  <a:cubicBezTo>
                    <a:pt x="19" y="28"/>
                    <a:pt x="19" y="27"/>
                    <a:pt x="20" y="26"/>
                  </a:cubicBezTo>
                  <a:cubicBezTo>
                    <a:pt x="21" y="25"/>
                    <a:pt x="22" y="24"/>
                    <a:pt x="23" y="23"/>
                  </a:cubicBezTo>
                  <a:moveTo>
                    <a:pt x="41" y="65"/>
                  </a:moveTo>
                  <a:cubicBezTo>
                    <a:pt x="41" y="66"/>
                    <a:pt x="41" y="66"/>
                    <a:pt x="40" y="66"/>
                  </a:cubicBezTo>
                  <a:cubicBezTo>
                    <a:pt x="41" y="66"/>
                    <a:pt x="41" y="66"/>
                    <a:pt x="41" y="65"/>
                  </a:cubicBezTo>
                  <a:moveTo>
                    <a:pt x="40" y="66"/>
                  </a:moveTo>
                  <a:cubicBezTo>
                    <a:pt x="40" y="67"/>
                    <a:pt x="40" y="67"/>
                    <a:pt x="40" y="68"/>
                  </a:cubicBezTo>
                  <a:cubicBezTo>
                    <a:pt x="40" y="67"/>
                    <a:pt x="40" y="67"/>
                    <a:pt x="40" y="66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2" name="Freeform 1456"/>
            <p:cNvSpPr/>
            <p:nvPr/>
          </p:nvSpPr>
          <p:spPr bwMode="auto">
            <a:xfrm>
              <a:off x="2930526" y="6319838"/>
              <a:ext cx="423863" cy="409575"/>
            </a:xfrm>
            <a:custGeom>
              <a:avLst/>
              <a:gdLst>
                <a:gd name="T0" fmla="*/ 6 w 151"/>
                <a:gd name="T1" fmla="*/ 22 h 146"/>
                <a:gd name="T2" fmla="*/ 5 w 151"/>
                <a:gd name="T3" fmla="*/ 23 h 146"/>
                <a:gd name="T4" fmla="*/ 48 w 151"/>
                <a:gd name="T5" fmla="*/ 80 h 146"/>
                <a:gd name="T6" fmla="*/ 27 w 151"/>
                <a:gd name="T7" fmla="*/ 143 h 146"/>
                <a:gd name="T8" fmla="*/ 55 w 151"/>
                <a:gd name="T9" fmla="*/ 130 h 146"/>
                <a:gd name="T10" fmla="*/ 81 w 151"/>
                <a:gd name="T11" fmla="*/ 103 h 146"/>
                <a:gd name="T12" fmla="*/ 144 w 151"/>
                <a:gd name="T13" fmla="*/ 126 h 146"/>
                <a:gd name="T14" fmla="*/ 145 w 151"/>
                <a:gd name="T15" fmla="*/ 125 h 146"/>
                <a:gd name="T16" fmla="*/ 105 w 151"/>
                <a:gd name="T17" fmla="*/ 71 h 146"/>
                <a:gd name="T18" fmla="*/ 129 w 151"/>
                <a:gd name="T19" fmla="*/ 3 h 146"/>
                <a:gd name="T20" fmla="*/ 101 w 151"/>
                <a:gd name="T21" fmla="*/ 16 h 146"/>
                <a:gd name="T22" fmla="*/ 72 w 151"/>
                <a:gd name="T23" fmla="*/ 46 h 146"/>
                <a:gd name="T24" fmla="*/ 6 w 151"/>
                <a:gd name="T25" fmla="*/ 2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1" h="146">
                  <a:moveTo>
                    <a:pt x="6" y="22"/>
                  </a:moveTo>
                  <a:cubicBezTo>
                    <a:pt x="6" y="23"/>
                    <a:pt x="6" y="23"/>
                    <a:pt x="5" y="23"/>
                  </a:cubicBezTo>
                  <a:cubicBezTo>
                    <a:pt x="0" y="31"/>
                    <a:pt x="17" y="55"/>
                    <a:pt x="48" y="80"/>
                  </a:cubicBezTo>
                  <a:cubicBezTo>
                    <a:pt x="28" y="111"/>
                    <a:pt x="20" y="137"/>
                    <a:pt x="27" y="143"/>
                  </a:cubicBezTo>
                  <a:cubicBezTo>
                    <a:pt x="32" y="146"/>
                    <a:pt x="42" y="142"/>
                    <a:pt x="55" y="130"/>
                  </a:cubicBezTo>
                  <a:cubicBezTo>
                    <a:pt x="63" y="123"/>
                    <a:pt x="72" y="114"/>
                    <a:pt x="81" y="103"/>
                  </a:cubicBezTo>
                  <a:cubicBezTo>
                    <a:pt x="112" y="123"/>
                    <a:pt x="137" y="132"/>
                    <a:pt x="144" y="126"/>
                  </a:cubicBezTo>
                  <a:cubicBezTo>
                    <a:pt x="145" y="126"/>
                    <a:pt x="145" y="126"/>
                    <a:pt x="145" y="125"/>
                  </a:cubicBezTo>
                  <a:cubicBezTo>
                    <a:pt x="151" y="117"/>
                    <a:pt x="134" y="95"/>
                    <a:pt x="105" y="71"/>
                  </a:cubicBezTo>
                  <a:cubicBezTo>
                    <a:pt x="127" y="37"/>
                    <a:pt x="137" y="9"/>
                    <a:pt x="129" y="3"/>
                  </a:cubicBezTo>
                  <a:cubicBezTo>
                    <a:pt x="124" y="0"/>
                    <a:pt x="114" y="4"/>
                    <a:pt x="101" y="16"/>
                  </a:cubicBezTo>
                  <a:cubicBezTo>
                    <a:pt x="92" y="23"/>
                    <a:pt x="82" y="34"/>
                    <a:pt x="72" y="46"/>
                  </a:cubicBezTo>
                  <a:cubicBezTo>
                    <a:pt x="41" y="26"/>
                    <a:pt x="14" y="16"/>
                    <a:pt x="6" y="22"/>
                  </a:cubicBezTo>
                </a:path>
              </a:pathLst>
            </a:custGeom>
            <a:solidFill>
              <a:srgbClr val="2A2D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578" name="组合 1577"/>
          <p:cNvGrpSpPr/>
          <p:nvPr/>
        </p:nvGrpSpPr>
        <p:grpSpPr>
          <a:xfrm>
            <a:off x="4700429" y="377032"/>
            <a:ext cx="523876" cy="515938"/>
            <a:chOff x="4535488" y="88900"/>
            <a:chExt cx="523876" cy="515938"/>
          </a:xfrm>
        </p:grpSpPr>
        <p:sp>
          <p:nvSpPr>
            <p:cNvPr id="1483" name="Freeform 1457"/>
            <p:cNvSpPr/>
            <p:nvPr/>
          </p:nvSpPr>
          <p:spPr bwMode="auto">
            <a:xfrm>
              <a:off x="4751388" y="88900"/>
              <a:ext cx="274638" cy="274638"/>
            </a:xfrm>
            <a:custGeom>
              <a:avLst/>
              <a:gdLst>
                <a:gd name="T0" fmla="*/ 5 w 98"/>
                <a:gd name="T1" fmla="*/ 58 h 98"/>
                <a:gd name="T2" fmla="*/ 58 w 98"/>
                <a:gd name="T3" fmla="*/ 93 h 98"/>
                <a:gd name="T4" fmla="*/ 93 w 98"/>
                <a:gd name="T5" fmla="*/ 40 h 98"/>
                <a:gd name="T6" fmla="*/ 40 w 98"/>
                <a:gd name="T7" fmla="*/ 5 h 98"/>
                <a:gd name="T8" fmla="*/ 5 w 98"/>
                <a:gd name="T9" fmla="*/ 5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98">
                  <a:moveTo>
                    <a:pt x="5" y="58"/>
                  </a:moveTo>
                  <a:cubicBezTo>
                    <a:pt x="10" y="83"/>
                    <a:pt x="34" y="98"/>
                    <a:pt x="58" y="93"/>
                  </a:cubicBezTo>
                  <a:cubicBezTo>
                    <a:pt x="83" y="88"/>
                    <a:pt x="98" y="64"/>
                    <a:pt x="93" y="40"/>
                  </a:cubicBezTo>
                  <a:cubicBezTo>
                    <a:pt x="88" y="16"/>
                    <a:pt x="65" y="0"/>
                    <a:pt x="40" y="5"/>
                  </a:cubicBezTo>
                  <a:cubicBezTo>
                    <a:pt x="16" y="10"/>
                    <a:pt x="0" y="34"/>
                    <a:pt x="5" y="58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4" name="Freeform 1458"/>
            <p:cNvSpPr/>
            <p:nvPr/>
          </p:nvSpPr>
          <p:spPr bwMode="auto">
            <a:xfrm>
              <a:off x="4535488" y="120650"/>
              <a:ext cx="277813" cy="274638"/>
            </a:xfrm>
            <a:custGeom>
              <a:avLst/>
              <a:gdLst>
                <a:gd name="T0" fmla="*/ 5 w 99"/>
                <a:gd name="T1" fmla="*/ 58 h 98"/>
                <a:gd name="T2" fmla="*/ 58 w 99"/>
                <a:gd name="T3" fmla="*/ 93 h 98"/>
                <a:gd name="T4" fmla="*/ 94 w 99"/>
                <a:gd name="T5" fmla="*/ 40 h 98"/>
                <a:gd name="T6" fmla="*/ 40 w 99"/>
                <a:gd name="T7" fmla="*/ 5 h 98"/>
                <a:gd name="T8" fmla="*/ 5 w 99"/>
                <a:gd name="T9" fmla="*/ 5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98">
                  <a:moveTo>
                    <a:pt x="5" y="58"/>
                  </a:moveTo>
                  <a:cubicBezTo>
                    <a:pt x="10" y="82"/>
                    <a:pt x="34" y="98"/>
                    <a:pt x="58" y="93"/>
                  </a:cubicBezTo>
                  <a:cubicBezTo>
                    <a:pt x="83" y="88"/>
                    <a:pt x="99" y="64"/>
                    <a:pt x="94" y="40"/>
                  </a:cubicBezTo>
                  <a:cubicBezTo>
                    <a:pt x="89" y="15"/>
                    <a:pt x="65" y="0"/>
                    <a:pt x="40" y="5"/>
                  </a:cubicBezTo>
                  <a:cubicBezTo>
                    <a:pt x="16" y="9"/>
                    <a:pt x="0" y="33"/>
                    <a:pt x="5" y="58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5" name="Freeform 1459"/>
            <p:cNvSpPr/>
            <p:nvPr/>
          </p:nvSpPr>
          <p:spPr bwMode="auto">
            <a:xfrm>
              <a:off x="4579938" y="327025"/>
              <a:ext cx="277813" cy="277813"/>
            </a:xfrm>
            <a:custGeom>
              <a:avLst/>
              <a:gdLst>
                <a:gd name="T0" fmla="*/ 5 w 99"/>
                <a:gd name="T1" fmla="*/ 58 h 99"/>
                <a:gd name="T2" fmla="*/ 59 w 99"/>
                <a:gd name="T3" fmla="*/ 94 h 99"/>
                <a:gd name="T4" fmla="*/ 94 w 99"/>
                <a:gd name="T5" fmla="*/ 40 h 99"/>
                <a:gd name="T6" fmla="*/ 40 w 99"/>
                <a:gd name="T7" fmla="*/ 5 h 99"/>
                <a:gd name="T8" fmla="*/ 5 w 99"/>
                <a:gd name="T9" fmla="*/ 5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99">
                  <a:moveTo>
                    <a:pt x="5" y="58"/>
                  </a:moveTo>
                  <a:cubicBezTo>
                    <a:pt x="10" y="83"/>
                    <a:pt x="34" y="99"/>
                    <a:pt x="59" y="94"/>
                  </a:cubicBezTo>
                  <a:cubicBezTo>
                    <a:pt x="83" y="89"/>
                    <a:pt x="99" y="65"/>
                    <a:pt x="94" y="40"/>
                  </a:cubicBezTo>
                  <a:cubicBezTo>
                    <a:pt x="89" y="16"/>
                    <a:pt x="65" y="0"/>
                    <a:pt x="40" y="5"/>
                  </a:cubicBezTo>
                  <a:cubicBezTo>
                    <a:pt x="16" y="10"/>
                    <a:pt x="0" y="34"/>
                    <a:pt x="5" y="58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6" name="Freeform 1460"/>
            <p:cNvSpPr/>
            <p:nvPr/>
          </p:nvSpPr>
          <p:spPr bwMode="auto">
            <a:xfrm>
              <a:off x="4781551" y="290513"/>
              <a:ext cx="277813" cy="277813"/>
            </a:xfrm>
            <a:custGeom>
              <a:avLst/>
              <a:gdLst>
                <a:gd name="T0" fmla="*/ 5 w 99"/>
                <a:gd name="T1" fmla="*/ 58 h 99"/>
                <a:gd name="T2" fmla="*/ 59 w 99"/>
                <a:gd name="T3" fmla="*/ 94 h 99"/>
                <a:gd name="T4" fmla="*/ 94 w 99"/>
                <a:gd name="T5" fmla="*/ 40 h 99"/>
                <a:gd name="T6" fmla="*/ 40 w 99"/>
                <a:gd name="T7" fmla="*/ 5 h 99"/>
                <a:gd name="T8" fmla="*/ 5 w 99"/>
                <a:gd name="T9" fmla="*/ 5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99">
                  <a:moveTo>
                    <a:pt x="5" y="58"/>
                  </a:moveTo>
                  <a:cubicBezTo>
                    <a:pt x="10" y="83"/>
                    <a:pt x="34" y="99"/>
                    <a:pt x="59" y="94"/>
                  </a:cubicBezTo>
                  <a:cubicBezTo>
                    <a:pt x="83" y="89"/>
                    <a:pt x="99" y="65"/>
                    <a:pt x="94" y="40"/>
                  </a:cubicBezTo>
                  <a:cubicBezTo>
                    <a:pt x="89" y="16"/>
                    <a:pt x="65" y="0"/>
                    <a:pt x="40" y="5"/>
                  </a:cubicBezTo>
                  <a:cubicBezTo>
                    <a:pt x="16" y="10"/>
                    <a:pt x="0" y="34"/>
                    <a:pt x="5" y="58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7" name="Freeform 1461"/>
            <p:cNvSpPr/>
            <p:nvPr/>
          </p:nvSpPr>
          <p:spPr bwMode="auto">
            <a:xfrm>
              <a:off x="4673601" y="400050"/>
              <a:ext cx="95250" cy="123825"/>
            </a:xfrm>
            <a:custGeom>
              <a:avLst/>
              <a:gdLst>
                <a:gd name="T0" fmla="*/ 29 w 34"/>
                <a:gd name="T1" fmla="*/ 0 h 44"/>
                <a:gd name="T2" fmla="*/ 22 w 34"/>
                <a:gd name="T3" fmla="*/ 5 h 44"/>
                <a:gd name="T4" fmla="*/ 8 w 34"/>
                <a:gd name="T5" fmla="*/ 15 h 44"/>
                <a:gd name="T6" fmla="*/ 5 w 34"/>
                <a:gd name="T7" fmla="*/ 20 h 44"/>
                <a:gd name="T8" fmla="*/ 2 w 34"/>
                <a:gd name="T9" fmla="*/ 25 h 44"/>
                <a:gd name="T10" fmla="*/ 1 w 34"/>
                <a:gd name="T11" fmla="*/ 35 h 44"/>
                <a:gd name="T12" fmla="*/ 6 w 34"/>
                <a:gd name="T13" fmla="*/ 40 h 44"/>
                <a:gd name="T14" fmla="*/ 6 w 34"/>
                <a:gd name="T15" fmla="*/ 40 h 44"/>
                <a:gd name="T16" fmla="*/ 9 w 34"/>
                <a:gd name="T17" fmla="*/ 43 h 44"/>
                <a:gd name="T18" fmla="*/ 12 w 34"/>
                <a:gd name="T19" fmla="*/ 44 h 44"/>
                <a:gd name="T20" fmla="*/ 14 w 34"/>
                <a:gd name="T21" fmla="*/ 44 h 44"/>
                <a:gd name="T22" fmla="*/ 17 w 34"/>
                <a:gd name="T23" fmla="*/ 42 h 44"/>
                <a:gd name="T24" fmla="*/ 19 w 34"/>
                <a:gd name="T25" fmla="*/ 41 h 44"/>
                <a:gd name="T26" fmla="*/ 20 w 34"/>
                <a:gd name="T27" fmla="*/ 39 h 44"/>
                <a:gd name="T28" fmla="*/ 22 w 34"/>
                <a:gd name="T29" fmla="*/ 37 h 44"/>
                <a:gd name="T30" fmla="*/ 26 w 34"/>
                <a:gd name="T31" fmla="*/ 28 h 44"/>
                <a:gd name="T32" fmla="*/ 26 w 34"/>
                <a:gd name="T33" fmla="*/ 26 h 44"/>
                <a:gd name="T34" fmla="*/ 29 w 34"/>
                <a:gd name="T35" fmla="*/ 21 h 44"/>
                <a:gd name="T36" fmla="*/ 32 w 34"/>
                <a:gd name="T37" fmla="*/ 15 h 44"/>
                <a:gd name="T38" fmla="*/ 33 w 34"/>
                <a:gd name="T39" fmla="*/ 10 h 44"/>
                <a:gd name="T40" fmla="*/ 31 w 34"/>
                <a:gd name="T41" fmla="*/ 6 h 44"/>
                <a:gd name="T42" fmla="*/ 32 w 34"/>
                <a:gd name="T43" fmla="*/ 6 h 44"/>
                <a:gd name="T44" fmla="*/ 33 w 34"/>
                <a:gd name="T45" fmla="*/ 1 h 44"/>
                <a:gd name="T46" fmla="*/ 31 w 34"/>
                <a:gd name="T47" fmla="*/ 0 h 44"/>
                <a:gd name="T48" fmla="*/ 29 w 34"/>
                <a:gd name="T4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4" h="44">
                  <a:moveTo>
                    <a:pt x="29" y="0"/>
                  </a:moveTo>
                  <a:cubicBezTo>
                    <a:pt x="26" y="2"/>
                    <a:pt x="24" y="3"/>
                    <a:pt x="22" y="5"/>
                  </a:cubicBezTo>
                  <a:cubicBezTo>
                    <a:pt x="16" y="6"/>
                    <a:pt x="12" y="11"/>
                    <a:pt x="8" y="15"/>
                  </a:cubicBezTo>
                  <a:cubicBezTo>
                    <a:pt x="7" y="17"/>
                    <a:pt x="6" y="18"/>
                    <a:pt x="5" y="20"/>
                  </a:cubicBezTo>
                  <a:cubicBezTo>
                    <a:pt x="4" y="22"/>
                    <a:pt x="3" y="23"/>
                    <a:pt x="2" y="25"/>
                  </a:cubicBezTo>
                  <a:cubicBezTo>
                    <a:pt x="1" y="28"/>
                    <a:pt x="0" y="32"/>
                    <a:pt x="1" y="35"/>
                  </a:cubicBezTo>
                  <a:cubicBezTo>
                    <a:pt x="1" y="38"/>
                    <a:pt x="3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7" y="42"/>
                    <a:pt x="8" y="43"/>
                    <a:pt x="9" y="43"/>
                  </a:cubicBezTo>
                  <a:cubicBezTo>
                    <a:pt x="10" y="44"/>
                    <a:pt x="11" y="44"/>
                    <a:pt x="12" y="44"/>
                  </a:cubicBezTo>
                  <a:cubicBezTo>
                    <a:pt x="13" y="44"/>
                    <a:pt x="13" y="44"/>
                    <a:pt x="14" y="44"/>
                  </a:cubicBezTo>
                  <a:cubicBezTo>
                    <a:pt x="15" y="44"/>
                    <a:pt x="17" y="43"/>
                    <a:pt x="17" y="42"/>
                  </a:cubicBezTo>
                  <a:cubicBezTo>
                    <a:pt x="18" y="41"/>
                    <a:pt x="18" y="41"/>
                    <a:pt x="19" y="41"/>
                  </a:cubicBezTo>
                  <a:cubicBezTo>
                    <a:pt x="19" y="40"/>
                    <a:pt x="20" y="40"/>
                    <a:pt x="20" y="39"/>
                  </a:cubicBezTo>
                  <a:cubicBezTo>
                    <a:pt x="21" y="38"/>
                    <a:pt x="21" y="38"/>
                    <a:pt x="22" y="37"/>
                  </a:cubicBezTo>
                  <a:cubicBezTo>
                    <a:pt x="24" y="34"/>
                    <a:pt x="25" y="31"/>
                    <a:pt x="26" y="28"/>
                  </a:cubicBezTo>
                  <a:cubicBezTo>
                    <a:pt x="26" y="28"/>
                    <a:pt x="26" y="27"/>
                    <a:pt x="26" y="26"/>
                  </a:cubicBezTo>
                  <a:cubicBezTo>
                    <a:pt x="27" y="25"/>
                    <a:pt x="28" y="23"/>
                    <a:pt x="29" y="21"/>
                  </a:cubicBezTo>
                  <a:cubicBezTo>
                    <a:pt x="30" y="19"/>
                    <a:pt x="31" y="17"/>
                    <a:pt x="32" y="15"/>
                  </a:cubicBezTo>
                  <a:cubicBezTo>
                    <a:pt x="32" y="14"/>
                    <a:pt x="32" y="12"/>
                    <a:pt x="33" y="10"/>
                  </a:cubicBezTo>
                  <a:cubicBezTo>
                    <a:pt x="33" y="9"/>
                    <a:pt x="32" y="7"/>
                    <a:pt x="31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4" y="5"/>
                    <a:pt x="34" y="3"/>
                    <a:pt x="33" y="1"/>
                  </a:cubicBezTo>
                  <a:cubicBezTo>
                    <a:pt x="33" y="0"/>
                    <a:pt x="32" y="0"/>
                    <a:pt x="31" y="0"/>
                  </a:cubicBezTo>
                  <a:cubicBezTo>
                    <a:pt x="30" y="0"/>
                    <a:pt x="29" y="0"/>
                    <a:pt x="29" y="0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8" name="Freeform 1462"/>
            <p:cNvSpPr/>
            <p:nvPr/>
          </p:nvSpPr>
          <p:spPr bwMode="auto">
            <a:xfrm>
              <a:off x="4824413" y="187325"/>
              <a:ext cx="98425" cy="123825"/>
            </a:xfrm>
            <a:custGeom>
              <a:avLst/>
              <a:gdLst>
                <a:gd name="T0" fmla="*/ 20 w 35"/>
                <a:gd name="T1" fmla="*/ 0 h 44"/>
                <a:gd name="T2" fmla="*/ 15 w 35"/>
                <a:gd name="T3" fmla="*/ 2 h 44"/>
                <a:gd name="T4" fmla="*/ 8 w 35"/>
                <a:gd name="T5" fmla="*/ 11 h 44"/>
                <a:gd name="T6" fmla="*/ 7 w 35"/>
                <a:gd name="T7" fmla="*/ 14 h 44"/>
                <a:gd name="T8" fmla="*/ 2 w 35"/>
                <a:gd name="T9" fmla="*/ 26 h 44"/>
                <a:gd name="T10" fmla="*/ 0 w 35"/>
                <a:gd name="T11" fmla="*/ 31 h 44"/>
                <a:gd name="T12" fmla="*/ 0 w 35"/>
                <a:gd name="T13" fmla="*/ 37 h 44"/>
                <a:gd name="T14" fmla="*/ 5 w 35"/>
                <a:gd name="T15" fmla="*/ 41 h 44"/>
                <a:gd name="T16" fmla="*/ 5 w 35"/>
                <a:gd name="T17" fmla="*/ 41 h 44"/>
                <a:gd name="T18" fmla="*/ 10 w 35"/>
                <a:gd name="T19" fmla="*/ 44 h 44"/>
                <a:gd name="T20" fmla="*/ 16 w 35"/>
                <a:gd name="T21" fmla="*/ 41 h 44"/>
                <a:gd name="T22" fmla="*/ 22 w 35"/>
                <a:gd name="T23" fmla="*/ 35 h 44"/>
                <a:gd name="T24" fmla="*/ 31 w 35"/>
                <a:gd name="T25" fmla="*/ 24 h 44"/>
                <a:gd name="T26" fmla="*/ 35 w 35"/>
                <a:gd name="T27" fmla="*/ 12 h 44"/>
                <a:gd name="T28" fmla="*/ 34 w 35"/>
                <a:gd name="T29" fmla="*/ 6 h 44"/>
                <a:gd name="T30" fmla="*/ 31 w 35"/>
                <a:gd name="T31" fmla="*/ 4 h 44"/>
                <a:gd name="T32" fmla="*/ 29 w 35"/>
                <a:gd name="T33" fmla="*/ 2 h 44"/>
                <a:gd name="T34" fmla="*/ 27 w 35"/>
                <a:gd name="T35" fmla="*/ 1 h 44"/>
                <a:gd name="T36" fmla="*/ 24 w 35"/>
                <a:gd name="T37" fmla="*/ 0 h 44"/>
                <a:gd name="T38" fmla="*/ 23 w 35"/>
                <a:gd name="T39" fmla="*/ 0 h 44"/>
                <a:gd name="T40" fmla="*/ 21 w 35"/>
                <a:gd name="T41" fmla="*/ 0 h 44"/>
                <a:gd name="T42" fmla="*/ 20 w 35"/>
                <a:gd name="T43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" h="44">
                  <a:moveTo>
                    <a:pt x="20" y="0"/>
                  </a:moveTo>
                  <a:cubicBezTo>
                    <a:pt x="18" y="0"/>
                    <a:pt x="17" y="1"/>
                    <a:pt x="15" y="2"/>
                  </a:cubicBezTo>
                  <a:cubicBezTo>
                    <a:pt x="12" y="4"/>
                    <a:pt x="10" y="8"/>
                    <a:pt x="8" y="11"/>
                  </a:cubicBezTo>
                  <a:cubicBezTo>
                    <a:pt x="7" y="12"/>
                    <a:pt x="7" y="13"/>
                    <a:pt x="7" y="14"/>
                  </a:cubicBezTo>
                  <a:cubicBezTo>
                    <a:pt x="5" y="18"/>
                    <a:pt x="3" y="22"/>
                    <a:pt x="2" y="26"/>
                  </a:cubicBezTo>
                  <a:cubicBezTo>
                    <a:pt x="1" y="28"/>
                    <a:pt x="1" y="29"/>
                    <a:pt x="0" y="31"/>
                  </a:cubicBezTo>
                  <a:cubicBezTo>
                    <a:pt x="0" y="33"/>
                    <a:pt x="0" y="35"/>
                    <a:pt x="0" y="37"/>
                  </a:cubicBezTo>
                  <a:cubicBezTo>
                    <a:pt x="1" y="39"/>
                    <a:pt x="3" y="41"/>
                    <a:pt x="5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6" y="43"/>
                    <a:pt x="8" y="44"/>
                    <a:pt x="10" y="44"/>
                  </a:cubicBezTo>
                  <a:cubicBezTo>
                    <a:pt x="13" y="44"/>
                    <a:pt x="14" y="43"/>
                    <a:pt x="16" y="41"/>
                  </a:cubicBezTo>
                  <a:cubicBezTo>
                    <a:pt x="18" y="39"/>
                    <a:pt x="20" y="37"/>
                    <a:pt x="22" y="35"/>
                  </a:cubicBezTo>
                  <a:cubicBezTo>
                    <a:pt x="25" y="32"/>
                    <a:pt x="28" y="28"/>
                    <a:pt x="31" y="24"/>
                  </a:cubicBezTo>
                  <a:cubicBezTo>
                    <a:pt x="33" y="21"/>
                    <a:pt x="35" y="17"/>
                    <a:pt x="35" y="12"/>
                  </a:cubicBezTo>
                  <a:cubicBezTo>
                    <a:pt x="35" y="10"/>
                    <a:pt x="35" y="8"/>
                    <a:pt x="34" y="6"/>
                  </a:cubicBezTo>
                  <a:cubicBezTo>
                    <a:pt x="33" y="5"/>
                    <a:pt x="32" y="4"/>
                    <a:pt x="31" y="4"/>
                  </a:cubicBezTo>
                  <a:cubicBezTo>
                    <a:pt x="31" y="3"/>
                    <a:pt x="30" y="3"/>
                    <a:pt x="29" y="2"/>
                  </a:cubicBezTo>
                  <a:cubicBezTo>
                    <a:pt x="29" y="2"/>
                    <a:pt x="28" y="1"/>
                    <a:pt x="27" y="1"/>
                  </a:cubicBezTo>
                  <a:cubicBezTo>
                    <a:pt x="26" y="1"/>
                    <a:pt x="25" y="1"/>
                    <a:pt x="2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0"/>
                    <a:pt x="22" y="0"/>
                    <a:pt x="21" y="0"/>
                  </a:cubicBezTo>
                  <a:cubicBezTo>
                    <a:pt x="21" y="0"/>
                    <a:pt x="20" y="0"/>
                    <a:pt x="20" y="0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9" name="Freeform 1463"/>
            <p:cNvSpPr/>
            <p:nvPr/>
          </p:nvSpPr>
          <p:spPr bwMode="auto">
            <a:xfrm>
              <a:off x="4630738" y="206375"/>
              <a:ext cx="134938" cy="123825"/>
            </a:xfrm>
            <a:custGeom>
              <a:avLst/>
              <a:gdLst>
                <a:gd name="T0" fmla="*/ 12 w 48"/>
                <a:gd name="T1" fmla="*/ 0 h 44"/>
                <a:gd name="T2" fmla="*/ 7 w 48"/>
                <a:gd name="T3" fmla="*/ 3 h 44"/>
                <a:gd name="T4" fmla="*/ 6 w 48"/>
                <a:gd name="T5" fmla="*/ 4 h 44"/>
                <a:gd name="T6" fmla="*/ 6 w 48"/>
                <a:gd name="T7" fmla="*/ 4 h 44"/>
                <a:gd name="T8" fmla="*/ 4 w 48"/>
                <a:gd name="T9" fmla="*/ 5 h 44"/>
                <a:gd name="T10" fmla="*/ 2 w 48"/>
                <a:gd name="T11" fmla="*/ 8 h 44"/>
                <a:gd name="T12" fmla="*/ 0 w 48"/>
                <a:gd name="T13" fmla="*/ 11 h 44"/>
                <a:gd name="T14" fmla="*/ 1 w 48"/>
                <a:gd name="T15" fmla="*/ 18 h 44"/>
                <a:gd name="T16" fmla="*/ 11 w 48"/>
                <a:gd name="T17" fmla="*/ 29 h 44"/>
                <a:gd name="T18" fmla="*/ 26 w 48"/>
                <a:gd name="T19" fmla="*/ 38 h 44"/>
                <a:gd name="T20" fmla="*/ 33 w 48"/>
                <a:gd name="T21" fmla="*/ 41 h 44"/>
                <a:gd name="T22" fmla="*/ 33 w 48"/>
                <a:gd name="T23" fmla="*/ 41 h 44"/>
                <a:gd name="T24" fmla="*/ 37 w 48"/>
                <a:gd name="T25" fmla="*/ 43 h 44"/>
                <a:gd name="T26" fmla="*/ 37 w 48"/>
                <a:gd name="T27" fmla="*/ 43 h 44"/>
                <a:gd name="T28" fmla="*/ 40 w 48"/>
                <a:gd name="T29" fmla="*/ 43 h 44"/>
                <a:gd name="T30" fmla="*/ 42 w 48"/>
                <a:gd name="T31" fmla="*/ 42 h 44"/>
                <a:gd name="T32" fmla="*/ 43 w 48"/>
                <a:gd name="T33" fmla="*/ 43 h 44"/>
                <a:gd name="T34" fmla="*/ 46 w 48"/>
                <a:gd name="T35" fmla="*/ 42 h 44"/>
                <a:gd name="T36" fmla="*/ 47 w 48"/>
                <a:gd name="T37" fmla="*/ 37 h 44"/>
                <a:gd name="T38" fmla="*/ 47 w 48"/>
                <a:gd name="T39" fmla="*/ 36 h 44"/>
                <a:gd name="T40" fmla="*/ 45 w 48"/>
                <a:gd name="T41" fmla="*/ 33 h 44"/>
                <a:gd name="T42" fmla="*/ 42 w 48"/>
                <a:gd name="T43" fmla="*/ 28 h 44"/>
                <a:gd name="T44" fmla="*/ 33 w 48"/>
                <a:gd name="T45" fmla="*/ 15 h 44"/>
                <a:gd name="T46" fmla="*/ 24 w 48"/>
                <a:gd name="T47" fmla="*/ 4 h 44"/>
                <a:gd name="T48" fmla="*/ 21 w 48"/>
                <a:gd name="T49" fmla="*/ 2 h 44"/>
                <a:gd name="T50" fmla="*/ 18 w 48"/>
                <a:gd name="T51" fmla="*/ 1 h 44"/>
                <a:gd name="T52" fmla="*/ 14 w 48"/>
                <a:gd name="T53" fmla="*/ 0 h 44"/>
                <a:gd name="T54" fmla="*/ 12 w 48"/>
                <a:gd name="T5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" h="44">
                  <a:moveTo>
                    <a:pt x="12" y="0"/>
                  </a:moveTo>
                  <a:cubicBezTo>
                    <a:pt x="10" y="1"/>
                    <a:pt x="8" y="1"/>
                    <a:pt x="7" y="3"/>
                  </a:cubicBezTo>
                  <a:cubicBezTo>
                    <a:pt x="7" y="3"/>
                    <a:pt x="7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4" y="4"/>
                    <a:pt x="4" y="5"/>
                  </a:cubicBezTo>
                  <a:cubicBezTo>
                    <a:pt x="3" y="6"/>
                    <a:pt x="2" y="7"/>
                    <a:pt x="2" y="8"/>
                  </a:cubicBezTo>
                  <a:cubicBezTo>
                    <a:pt x="1" y="9"/>
                    <a:pt x="1" y="10"/>
                    <a:pt x="0" y="11"/>
                  </a:cubicBezTo>
                  <a:cubicBezTo>
                    <a:pt x="0" y="13"/>
                    <a:pt x="0" y="16"/>
                    <a:pt x="1" y="18"/>
                  </a:cubicBezTo>
                  <a:cubicBezTo>
                    <a:pt x="3" y="23"/>
                    <a:pt x="7" y="26"/>
                    <a:pt x="11" y="29"/>
                  </a:cubicBezTo>
                  <a:cubicBezTo>
                    <a:pt x="16" y="33"/>
                    <a:pt x="21" y="35"/>
                    <a:pt x="26" y="38"/>
                  </a:cubicBezTo>
                  <a:cubicBezTo>
                    <a:pt x="28" y="39"/>
                    <a:pt x="31" y="40"/>
                    <a:pt x="33" y="41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5" y="42"/>
                    <a:pt x="36" y="42"/>
                    <a:pt x="37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8" y="43"/>
                    <a:pt x="39" y="44"/>
                    <a:pt x="40" y="43"/>
                  </a:cubicBezTo>
                  <a:cubicBezTo>
                    <a:pt x="41" y="43"/>
                    <a:pt x="42" y="43"/>
                    <a:pt x="42" y="42"/>
                  </a:cubicBezTo>
                  <a:cubicBezTo>
                    <a:pt x="42" y="42"/>
                    <a:pt x="43" y="43"/>
                    <a:pt x="43" y="43"/>
                  </a:cubicBezTo>
                  <a:cubicBezTo>
                    <a:pt x="44" y="43"/>
                    <a:pt x="45" y="43"/>
                    <a:pt x="46" y="42"/>
                  </a:cubicBezTo>
                  <a:cubicBezTo>
                    <a:pt x="47" y="41"/>
                    <a:pt x="48" y="39"/>
                    <a:pt x="47" y="37"/>
                  </a:cubicBezTo>
                  <a:cubicBezTo>
                    <a:pt x="47" y="37"/>
                    <a:pt x="47" y="37"/>
                    <a:pt x="47" y="36"/>
                  </a:cubicBezTo>
                  <a:cubicBezTo>
                    <a:pt x="46" y="35"/>
                    <a:pt x="46" y="34"/>
                    <a:pt x="45" y="33"/>
                  </a:cubicBezTo>
                  <a:cubicBezTo>
                    <a:pt x="44" y="31"/>
                    <a:pt x="43" y="29"/>
                    <a:pt x="42" y="28"/>
                  </a:cubicBezTo>
                  <a:cubicBezTo>
                    <a:pt x="39" y="23"/>
                    <a:pt x="36" y="19"/>
                    <a:pt x="33" y="15"/>
                  </a:cubicBezTo>
                  <a:cubicBezTo>
                    <a:pt x="30" y="11"/>
                    <a:pt x="27" y="7"/>
                    <a:pt x="24" y="4"/>
                  </a:cubicBezTo>
                  <a:cubicBezTo>
                    <a:pt x="23" y="4"/>
                    <a:pt x="22" y="3"/>
                    <a:pt x="21" y="2"/>
                  </a:cubicBezTo>
                  <a:cubicBezTo>
                    <a:pt x="20" y="2"/>
                    <a:pt x="19" y="1"/>
                    <a:pt x="18" y="1"/>
                  </a:cubicBezTo>
                  <a:cubicBezTo>
                    <a:pt x="17" y="0"/>
                    <a:pt x="16" y="0"/>
                    <a:pt x="14" y="0"/>
                  </a:cubicBezTo>
                  <a:cubicBezTo>
                    <a:pt x="14" y="0"/>
                    <a:pt x="13" y="0"/>
                    <a:pt x="12" y="0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0" name="Freeform 1464"/>
            <p:cNvSpPr>
              <a:spLocks noEditPoints="1"/>
            </p:cNvSpPr>
            <p:nvPr/>
          </p:nvSpPr>
          <p:spPr bwMode="auto">
            <a:xfrm>
              <a:off x="4841876" y="369888"/>
              <a:ext cx="136525" cy="103188"/>
            </a:xfrm>
            <a:custGeom>
              <a:avLst/>
              <a:gdLst>
                <a:gd name="T0" fmla="*/ 12 w 49"/>
                <a:gd name="T1" fmla="*/ 2 h 37"/>
                <a:gd name="T2" fmla="*/ 12 w 49"/>
                <a:gd name="T3" fmla="*/ 3 h 37"/>
                <a:gd name="T4" fmla="*/ 11 w 49"/>
                <a:gd name="T5" fmla="*/ 2 h 37"/>
                <a:gd name="T6" fmla="*/ 7 w 49"/>
                <a:gd name="T7" fmla="*/ 1 h 37"/>
                <a:gd name="T8" fmla="*/ 4 w 49"/>
                <a:gd name="T9" fmla="*/ 5 h 37"/>
                <a:gd name="T10" fmla="*/ 3 w 49"/>
                <a:gd name="T11" fmla="*/ 6 h 37"/>
                <a:gd name="T12" fmla="*/ 1 w 49"/>
                <a:gd name="T13" fmla="*/ 5 h 37"/>
                <a:gd name="T14" fmla="*/ 0 w 49"/>
                <a:gd name="T15" fmla="*/ 7 h 37"/>
                <a:gd name="T16" fmla="*/ 7 w 49"/>
                <a:gd name="T17" fmla="*/ 19 h 37"/>
                <a:gd name="T18" fmla="*/ 20 w 49"/>
                <a:gd name="T19" fmla="*/ 31 h 37"/>
                <a:gd name="T20" fmla="*/ 33 w 49"/>
                <a:gd name="T21" fmla="*/ 37 h 37"/>
                <a:gd name="T22" fmla="*/ 42 w 49"/>
                <a:gd name="T23" fmla="*/ 32 h 37"/>
                <a:gd name="T24" fmla="*/ 43 w 49"/>
                <a:gd name="T25" fmla="*/ 32 h 37"/>
                <a:gd name="T26" fmla="*/ 46 w 49"/>
                <a:gd name="T27" fmla="*/ 31 h 37"/>
                <a:gd name="T28" fmla="*/ 49 w 49"/>
                <a:gd name="T29" fmla="*/ 27 h 37"/>
                <a:gd name="T30" fmla="*/ 48 w 49"/>
                <a:gd name="T31" fmla="*/ 21 h 37"/>
                <a:gd name="T32" fmla="*/ 45 w 49"/>
                <a:gd name="T33" fmla="*/ 16 h 37"/>
                <a:gd name="T34" fmla="*/ 32 w 49"/>
                <a:gd name="T35" fmla="*/ 6 h 37"/>
                <a:gd name="T36" fmla="*/ 16 w 49"/>
                <a:gd name="T37" fmla="*/ 1 h 37"/>
                <a:gd name="T38" fmla="*/ 16 w 49"/>
                <a:gd name="T39" fmla="*/ 0 h 37"/>
                <a:gd name="T40" fmla="*/ 12 w 49"/>
                <a:gd name="T41" fmla="*/ 2 h 37"/>
                <a:gd name="T42" fmla="*/ 43 w 49"/>
                <a:gd name="T43" fmla="*/ 25 h 37"/>
                <a:gd name="T44" fmla="*/ 42 w 49"/>
                <a:gd name="T45" fmla="*/ 25 h 37"/>
                <a:gd name="T46" fmla="*/ 43 w 49"/>
                <a:gd name="T47" fmla="*/ 25 h 37"/>
                <a:gd name="T48" fmla="*/ 26 w 49"/>
                <a:gd name="T49" fmla="*/ 31 h 37"/>
                <a:gd name="T50" fmla="*/ 27 w 49"/>
                <a:gd name="T51" fmla="*/ 31 h 37"/>
                <a:gd name="T52" fmla="*/ 29 w 49"/>
                <a:gd name="T53" fmla="*/ 32 h 37"/>
                <a:gd name="T54" fmla="*/ 27 w 49"/>
                <a:gd name="T55" fmla="*/ 31 h 37"/>
                <a:gd name="T56" fmla="*/ 26 w 49"/>
                <a:gd name="T57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9" h="37">
                  <a:moveTo>
                    <a:pt x="12" y="2"/>
                  </a:moveTo>
                  <a:cubicBezTo>
                    <a:pt x="12" y="2"/>
                    <a:pt x="12" y="3"/>
                    <a:pt x="12" y="3"/>
                  </a:cubicBezTo>
                  <a:cubicBezTo>
                    <a:pt x="12" y="3"/>
                    <a:pt x="11" y="3"/>
                    <a:pt x="11" y="2"/>
                  </a:cubicBezTo>
                  <a:cubicBezTo>
                    <a:pt x="10" y="2"/>
                    <a:pt x="8" y="2"/>
                    <a:pt x="7" y="1"/>
                  </a:cubicBezTo>
                  <a:cubicBezTo>
                    <a:pt x="5" y="1"/>
                    <a:pt x="3" y="3"/>
                    <a:pt x="4" y="5"/>
                  </a:cubicBezTo>
                  <a:cubicBezTo>
                    <a:pt x="4" y="5"/>
                    <a:pt x="3" y="5"/>
                    <a:pt x="3" y="6"/>
                  </a:cubicBezTo>
                  <a:cubicBezTo>
                    <a:pt x="3" y="5"/>
                    <a:pt x="2" y="5"/>
                    <a:pt x="1" y="5"/>
                  </a:cubicBezTo>
                  <a:cubicBezTo>
                    <a:pt x="1" y="5"/>
                    <a:pt x="0" y="6"/>
                    <a:pt x="0" y="7"/>
                  </a:cubicBezTo>
                  <a:cubicBezTo>
                    <a:pt x="1" y="12"/>
                    <a:pt x="4" y="15"/>
                    <a:pt x="7" y="19"/>
                  </a:cubicBezTo>
                  <a:cubicBezTo>
                    <a:pt x="11" y="23"/>
                    <a:pt x="15" y="28"/>
                    <a:pt x="20" y="31"/>
                  </a:cubicBezTo>
                  <a:cubicBezTo>
                    <a:pt x="23" y="34"/>
                    <a:pt x="28" y="37"/>
                    <a:pt x="33" y="37"/>
                  </a:cubicBezTo>
                  <a:cubicBezTo>
                    <a:pt x="36" y="37"/>
                    <a:pt x="40" y="35"/>
                    <a:pt x="42" y="32"/>
                  </a:cubicBezTo>
                  <a:cubicBezTo>
                    <a:pt x="42" y="32"/>
                    <a:pt x="43" y="32"/>
                    <a:pt x="43" y="32"/>
                  </a:cubicBezTo>
                  <a:cubicBezTo>
                    <a:pt x="44" y="32"/>
                    <a:pt x="45" y="32"/>
                    <a:pt x="46" y="31"/>
                  </a:cubicBezTo>
                  <a:cubicBezTo>
                    <a:pt x="47" y="30"/>
                    <a:pt x="48" y="28"/>
                    <a:pt x="49" y="27"/>
                  </a:cubicBezTo>
                  <a:cubicBezTo>
                    <a:pt x="49" y="25"/>
                    <a:pt x="48" y="23"/>
                    <a:pt x="48" y="21"/>
                  </a:cubicBezTo>
                  <a:cubicBezTo>
                    <a:pt x="47" y="19"/>
                    <a:pt x="46" y="17"/>
                    <a:pt x="45" y="16"/>
                  </a:cubicBezTo>
                  <a:cubicBezTo>
                    <a:pt x="42" y="11"/>
                    <a:pt x="37" y="8"/>
                    <a:pt x="32" y="6"/>
                  </a:cubicBezTo>
                  <a:cubicBezTo>
                    <a:pt x="27" y="4"/>
                    <a:pt x="22" y="2"/>
                    <a:pt x="16" y="1"/>
                  </a:cubicBezTo>
                  <a:cubicBezTo>
                    <a:pt x="16" y="1"/>
                    <a:pt x="16" y="0"/>
                    <a:pt x="16" y="0"/>
                  </a:cubicBezTo>
                  <a:cubicBezTo>
                    <a:pt x="14" y="0"/>
                    <a:pt x="13" y="1"/>
                    <a:pt x="12" y="2"/>
                  </a:cubicBezTo>
                  <a:moveTo>
                    <a:pt x="43" y="25"/>
                  </a:moveTo>
                  <a:cubicBezTo>
                    <a:pt x="43" y="25"/>
                    <a:pt x="43" y="25"/>
                    <a:pt x="42" y="25"/>
                  </a:cubicBezTo>
                  <a:cubicBezTo>
                    <a:pt x="43" y="25"/>
                    <a:pt x="43" y="25"/>
                    <a:pt x="43" y="25"/>
                  </a:cubicBezTo>
                  <a:moveTo>
                    <a:pt x="26" y="31"/>
                  </a:moveTo>
                  <a:cubicBezTo>
                    <a:pt x="27" y="31"/>
                    <a:pt x="27" y="31"/>
                    <a:pt x="27" y="31"/>
                  </a:cubicBezTo>
                  <a:cubicBezTo>
                    <a:pt x="28" y="31"/>
                    <a:pt x="28" y="32"/>
                    <a:pt x="29" y="32"/>
                  </a:cubicBezTo>
                  <a:cubicBezTo>
                    <a:pt x="29" y="32"/>
                    <a:pt x="28" y="32"/>
                    <a:pt x="27" y="31"/>
                  </a:cubicBezTo>
                  <a:cubicBezTo>
                    <a:pt x="27" y="31"/>
                    <a:pt x="27" y="31"/>
                    <a:pt x="26" y="31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1" name="Freeform 1465"/>
            <p:cNvSpPr>
              <a:spLocks noEditPoints="1"/>
            </p:cNvSpPr>
            <p:nvPr/>
          </p:nvSpPr>
          <p:spPr bwMode="auto">
            <a:xfrm>
              <a:off x="4868863" y="400050"/>
              <a:ext cx="98425" cy="66675"/>
            </a:xfrm>
            <a:custGeom>
              <a:avLst/>
              <a:gdLst>
                <a:gd name="T0" fmla="*/ 1 w 35"/>
                <a:gd name="T1" fmla="*/ 0 h 24"/>
                <a:gd name="T2" fmla="*/ 0 w 35"/>
                <a:gd name="T3" fmla="*/ 2 h 24"/>
                <a:gd name="T4" fmla="*/ 2 w 35"/>
                <a:gd name="T5" fmla="*/ 7 h 24"/>
                <a:gd name="T6" fmla="*/ 7 w 35"/>
                <a:gd name="T7" fmla="*/ 12 h 24"/>
                <a:gd name="T8" fmla="*/ 13 w 35"/>
                <a:gd name="T9" fmla="*/ 18 h 24"/>
                <a:gd name="T10" fmla="*/ 20 w 35"/>
                <a:gd name="T11" fmla="*/ 22 h 24"/>
                <a:gd name="T12" fmla="*/ 27 w 35"/>
                <a:gd name="T13" fmla="*/ 24 h 24"/>
                <a:gd name="T14" fmla="*/ 29 w 35"/>
                <a:gd name="T15" fmla="*/ 23 h 24"/>
                <a:gd name="T16" fmla="*/ 33 w 35"/>
                <a:gd name="T17" fmla="*/ 22 h 24"/>
                <a:gd name="T18" fmla="*/ 34 w 35"/>
                <a:gd name="T19" fmla="*/ 21 h 24"/>
                <a:gd name="T20" fmla="*/ 34 w 35"/>
                <a:gd name="T21" fmla="*/ 20 h 24"/>
                <a:gd name="T22" fmla="*/ 35 w 35"/>
                <a:gd name="T23" fmla="*/ 18 h 24"/>
                <a:gd name="T24" fmla="*/ 34 w 35"/>
                <a:gd name="T25" fmla="*/ 18 h 24"/>
                <a:gd name="T26" fmla="*/ 34 w 35"/>
                <a:gd name="T27" fmla="*/ 16 h 24"/>
                <a:gd name="T28" fmla="*/ 31 w 35"/>
                <a:gd name="T29" fmla="*/ 14 h 24"/>
                <a:gd name="T30" fmla="*/ 28 w 35"/>
                <a:gd name="T31" fmla="*/ 14 h 24"/>
                <a:gd name="T32" fmla="*/ 26 w 35"/>
                <a:gd name="T33" fmla="*/ 14 h 24"/>
                <a:gd name="T34" fmla="*/ 25 w 35"/>
                <a:gd name="T35" fmla="*/ 16 h 24"/>
                <a:gd name="T36" fmla="*/ 28 w 35"/>
                <a:gd name="T37" fmla="*/ 19 h 24"/>
                <a:gd name="T38" fmla="*/ 27 w 35"/>
                <a:gd name="T39" fmla="*/ 19 h 24"/>
                <a:gd name="T40" fmla="*/ 25 w 35"/>
                <a:gd name="T41" fmla="*/ 19 h 24"/>
                <a:gd name="T42" fmla="*/ 22 w 35"/>
                <a:gd name="T43" fmla="*/ 18 h 24"/>
                <a:gd name="T44" fmla="*/ 22 w 35"/>
                <a:gd name="T45" fmla="*/ 18 h 24"/>
                <a:gd name="T46" fmla="*/ 14 w 35"/>
                <a:gd name="T47" fmla="*/ 13 h 24"/>
                <a:gd name="T48" fmla="*/ 14 w 35"/>
                <a:gd name="T49" fmla="*/ 13 h 24"/>
                <a:gd name="T50" fmla="*/ 6 w 35"/>
                <a:gd name="T51" fmla="*/ 5 h 24"/>
                <a:gd name="T52" fmla="*/ 4 w 35"/>
                <a:gd name="T53" fmla="*/ 2 h 24"/>
                <a:gd name="T54" fmla="*/ 4 w 35"/>
                <a:gd name="T55" fmla="*/ 2 h 24"/>
                <a:gd name="T56" fmla="*/ 4 w 35"/>
                <a:gd name="T57" fmla="*/ 1 h 24"/>
                <a:gd name="T58" fmla="*/ 4 w 35"/>
                <a:gd name="T59" fmla="*/ 1 h 24"/>
                <a:gd name="T60" fmla="*/ 4 w 35"/>
                <a:gd name="T61" fmla="*/ 1 h 24"/>
                <a:gd name="T62" fmla="*/ 2 w 35"/>
                <a:gd name="T63" fmla="*/ 0 h 24"/>
                <a:gd name="T64" fmla="*/ 1 w 35"/>
                <a:gd name="T65" fmla="*/ 0 h 24"/>
                <a:gd name="T66" fmla="*/ 14 w 35"/>
                <a:gd name="T67" fmla="*/ 13 h 24"/>
                <a:gd name="T68" fmla="*/ 14 w 35"/>
                <a:gd name="T69" fmla="*/ 13 h 24"/>
                <a:gd name="T70" fmla="*/ 14 w 35"/>
                <a:gd name="T71" fmla="*/ 13 h 24"/>
                <a:gd name="T72" fmla="*/ 29 w 35"/>
                <a:gd name="T73" fmla="*/ 19 h 24"/>
                <a:gd name="T74" fmla="*/ 29 w 35"/>
                <a:gd name="T75" fmla="*/ 19 h 24"/>
                <a:gd name="T76" fmla="*/ 29 w 35"/>
                <a:gd name="T77" fmla="*/ 20 h 24"/>
                <a:gd name="T78" fmla="*/ 29 w 35"/>
                <a:gd name="T79" fmla="*/ 19 h 24"/>
                <a:gd name="T80" fmla="*/ 26 w 35"/>
                <a:gd name="T81" fmla="*/ 19 h 24"/>
                <a:gd name="T82" fmla="*/ 26 w 35"/>
                <a:gd name="T83" fmla="*/ 19 h 24"/>
                <a:gd name="T84" fmla="*/ 26 w 35"/>
                <a:gd name="T85" fmla="*/ 19 h 24"/>
                <a:gd name="T86" fmla="*/ 30 w 35"/>
                <a:gd name="T87" fmla="*/ 20 h 24"/>
                <a:gd name="T88" fmla="*/ 30 w 35"/>
                <a:gd name="T89" fmla="*/ 20 h 24"/>
                <a:gd name="T90" fmla="*/ 30 w 35"/>
                <a:gd name="T91" fmla="*/ 20 h 24"/>
                <a:gd name="T92" fmla="*/ 4 w 35"/>
                <a:gd name="T93" fmla="*/ 1 h 24"/>
                <a:gd name="T94" fmla="*/ 4 w 35"/>
                <a:gd name="T95" fmla="*/ 2 h 24"/>
                <a:gd name="T96" fmla="*/ 4 w 35"/>
                <a:gd name="T97" fmla="*/ 1 h 24"/>
                <a:gd name="T98" fmla="*/ 4 w 35"/>
                <a:gd name="T99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5" h="24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1" y="4"/>
                    <a:pt x="1" y="5"/>
                    <a:pt x="2" y="7"/>
                  </a:cubicBezTo>
                  <a:cubicBezTo>
                    <a:pt x="4" y="9"/>
                    <a:pt x="5" y="10"/>
                    <a:pt x="7" y="12"/>
                  </a:cubicBezTo>
                  <a:cubicBezTo>
                    <a:pt x="9" y="14"/>
                    <a:pt x="11" y="16"/>
                    <a:pt x="13" y="18"/>
                  </a:cubicBezTo>
                  <a:cubicBezTo>
                    <a:pt x="15" y="19"/>
                    <a:pt x="18" y="21"/>
                    <a:pt x="20" y="22"/>
                  </a:cubicBezTo>
                  <a:cubicBezTo>
                    <a:pt x="22" y="23"/>
                    <a:pt x="24" y="23"/>
                    <a:pt x="27" y="24"/>
                  </a:cubicBezTo>
                  <a:cubicBezTo>
                    <a:pt x="27" y="24"/>
                    <a:pt x="29" y="24"/>
                    <a:pt x="29" y="23"/>
                  </a:cubicBezTo>
                  <a:cubicBezTo>
                    <a:pt x="31" y="23"/>
                    <a:pt x="32" y="23"/>
                    <a:pt x="33" y="22"/>
                  </a:cubicBezTo>
                  <a:cubicBezTo>
                    <a:pt x="33" y="22"/>
                    <a:pt x="33" y="22"/>
                    <a:pt x="34" y="21"/>
                  </a:cubicBezTo>
                  <a:cubicBezTo>
                    <a:pt x="34" y="21"/>
                    <a:pt x="34" y="20"/>
                    <a:pt x="34" y="20"/>
                  </a:cubicBezTo>
                  <a:cubicBezTo>
                    <a:pt x="35" y="19"/>
                    <a:pt x="35" y="19"/>
                    <a:pt x="35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7"/>
                    <a:pt x="34" y="17"/>
                    <a:pt x="34" y="16"/>
                  </a:cubicBezTo>
                  <a:cubicBezTo>
                    <a:pt x="33" y="15"/>
                    <a:pt x="32" y="15"/>
                    <a:pt x="31" y="14"/>
                  </a:cubicBezTo>
                  <a:cubicBezTo>
                    <a:pt x="30" y="14"/>
                    <a:pt x="29" y="14"/>
                    <a:pt x="28" y="14"/>
                  </a:cubicBezTo>
                  <a:cubicBezTo>
                    <a:pt x="27" y="14"/>
                    <a:pt x="26" y="14"/>
                    <a:pt x="26" y="14"/>
                  </a:cubicBezTo>
                  <a:cubicBezTo>
                    <a:pt x="25" y="15"/>
                    <a:pt x="25" y="16"/>
                    <a:pt x="25" y="16"/>
                  </a:cubicBezTo>
                  <a:cubicBezTo>
                    <a:pt x="25" y="18"/>
                    <a:pt x="26" y="19"/>
                    <a:pt x="28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6" y="19"/>
                    <a:pt x="25" y="19"/>
                  </a:cubicBezTo>
                  <a:cubicBezTo>
                    <a:pt x="24" y="19"/>
                    <a:pt x="23" y="19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19" y="17"/>
                    <a:pt x="16" y="15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1" y="11"/>
                    <a:pt x="8" y="8"/>
                    <a:pt x="6" y="5"/>
                  </a:cubicBezTo>
                  <a:cubicBezTo>
                    <a:pt x="5" y="4"/>
                    <a:pt x="4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moveTo>
                    <a:pt x="14" y="13"/>
                  </a:move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moveTo>
                    <a:pt x="29" y="19"/>
                  </a:moveTo>
                  <a:cubicBezTo>
                    <a:pt x="29" y="19"/>
                    <a:pt x="29" y="19"/>
                    <a:pt x="29" y="19"/>
                  </a:cubicBezTo>
                  <a:cubicBezTo>
                    <a:pt x="29" y="20"/>
                    <a:pt x="29" y="20"/>
                    <a:pt x="29" y="20"/>
                  </a:cubicBezTo>
                  <a:lnTo>
                    <a:pt x="29" y="19"/>
                  </a:lnTo>
                  <a:close/>
                  <a:moveTo>
                    <a:pt x="26" y="19"/>
                  </a:move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moveTo>
                    <a:pt x="30" y="20"/>
                  </a:move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close/>
                  <a:moveTo>
                    <a:pt x="4" y="1"/>
                  </a:moveTo>
                  <a:cubicBezTo>
                    <a:pt x="4" y="1"/>
                    <a:pt x="4" y="1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2" name="Freeform 1466"/>
            <p:cNvSpPr>
              <a:spLocks noEditPoints="1"/>
            </p:cNvSpPr>
            <p:nvPr/>
          </p:nvSpPr>
          <p:spPr bwMode="auto">
            <a:xfrm>
              <a:off x="4641851" y="377825"/>
              <a:ext cx="152400" cy="168275"/>
            </a:xfrm>
            <a:custGeom>
              <a:avLst/>
              <a:gdLst>
                <a:gd name="T0" fmla="*/ 35 w 54"/>
                <a:gd name="T1" fmla="*/ 0 h 60"/>
                <a:gd name="T2" fmla="*/ 20 w 54"/>
                <a:gd name="T3" fmla="*/ 9 h 60"/>
                <a:gd name="T4" fmla="*/ 6 w 54"/>
                <a:gd name="T5" fmla="*/ 23 h 60"/>
                <a:gd name="T6" fmla="*/ 1 w 54"/>
                <a:gd name="T7" fmla="*/ 32 h 60"/>
                <a:gd name="T8" fmla="*/ 1 w 54"/>
                <a:gd name="T9" fmla="*/ 42 h 60"/>
                <a:gd name="T10" fmla="*/ 5 w 54"/>
                <a:gd name="T11" fmla="*/ 52 h 60"/>
                <a:gd name="T12" fmla="*/ 15 w 54"/>
                <a:gd name="T13" fmla="*/ 59 h 60"/>
                <a:gd name="T14" fmla="*/ 26 w 54"/>
                <a:gd name="T15" fmla="*/ 59 h 60"/>
                <a:gd name="T16" fmla="*/ 35 w 54"/>
                <a:gd name="T17" fmla="*/ 55 h 60"/>
                <a:gd name="T18" fmla="*/ 41 w 54"/>
                <a:gd name="T19" fmla="*/ 49 h 60"/>
                <a:gd name="T20" fmla="*/ 46 w 54"/>
                <a:gd name="T21" fmla="*/ 41 h 60"/>
                <a:gd name="T22" fmla="*/ 52 w 54"/>
                <a:gd name="T23" fmla="*/ 24 h 60"/>
                <a:gd name="T24" fmla="*/ 53 w 54"/>
                <a:gd name="T25" fmla="*/ 16 h 60"/>
                <a:gd name="T26" fmla="*/ 54 w 54"/>
                <a:gd name="T27" fmla="*/ 12 h 60"/>
                <a:gd name="T28" fmla="*/ 54 w 54"/>
                <a:gd name="T29" fmla="*/ 9 h 60"/>
                <a:gd name="T30" fmla="*/ 49 w 54"/>
                <a:gd name="T31" fmla="*/ 3 h 60"/>
                <a:gd name="T32" fmla="*/ 42 w 54"/>
                <a:gd name="T33" fmla="*/ 8 h 60"/>
                <a:gd name="T34" fmla="*/ 42 w 54"/>
                <a:gd name="T35" fmla="*/ 8 h 60"/>
                <a:gd name="T36" fmla="*/ 41 w 54"/>
                <a:gd name="T37" fmla="*/ 15 h 60"/>
                <a:gd name="T38" fmla="*/ 41 w 54"/>
                <a:gd name="T39" fmla="*/ 14 h 60"/>
                <a:gd name="T40" fmla="*/ 34 w 54"/>
                <a:gd name="T41" fmla="*/ 33 h 60"/>
                <a:gd name="T42" fmla="*/ 29 w 54"/>
                <a:gd name="T43" fmla="*/ 41 h 60"/>
                <a:gd name="T44" fmla="*/ 26 w 54"/>
                <a:gd name="T45" fmla="*/ 43 h 60"/>
                <a:gd name="T46" fmla="*/ 24 w 54"/>
                <a:gd name="T47" fmla="*/ 44 h 60"/>
                <a:gd name="T48" fmla="*/ 22 w 54"/>
                <a:gd name="T49" fmla="*/ 44 h 60"/>
                <a:gd name="T50" fmla="*/ 20 w 54"/>
                <a:gd name="T51" fmla="*/ 44 h 60"/>
                <a:gd name="T52" fmla="*/ 18 w 54"/>
                <a:gd name="T53" fmla="*/ 43 h 60"/>
                <a:gd name="T54" fmla="*/ 16 w 54"/>
                <a:gd name="T55" fmla="*/ 42 h 60"/>
                <a:gd name="T56" fmla="*/ 15 w 54"/>
                <a:gd name="T57" fmla="*/ 40 h 60"/>
                <a:gd name="T58" fmla="*/ 14 w 54"/>
                <a:gd name="T59" fmla="*/ 38 h 60"/>
                <a:gd name="T60" fmla="*/ 14 w 54"/>
                <a:gd name="T61" fmla="*/ 36 h 60"/>
                <a:gd name="T62" fmla="*/ 14 w 54"/>
                <a:gd name="T63" fmla="*/ 33 h 60"/>
                <a:gd name="T64" fmla="*/ 16 w 54"/>
                <a:gd name="T65" fmla="*/ 29 h 60"/>
                <a:gd name="T66" fmla="*/ 22 w 54"/>
                <a:gd name="T67" fmla="*/ 21 h 60"/>
                <a:gd name="T68" fmla="*/ 34 w 54"/>
                <a:gd name="T69" fmla="*/ 11 h 60"/>
                <a:gd name="T70" fmla="*/ 39 w 54"/>
                <a:gd name="T71" fmla="*/ 9 h 60"/>
                <a:gd name="T72" fmla="*/ 41 w 54"/>
                <a:gd name="T73" fmla="*/ 3 h 60"/>
                <a:gd name="T74" fmla="*/ 37 w 54"/>
                <a:gd name="T75" fmla="*/ 0 h 60"/>
                <a:gd name="T76" fmla="*/ 35 w 54"/>
                <a:gd name="T77" fmla="*/ 0 h 60"/>
                <a:gd name="T78" fmla="*/ 15 w 54"/>
                <a:gd name="T79" fmla="*/ 30 h 60"/>
                <a:gd name="T80" fmla="*/ 15 w 54"/>
                <a:gd name="T81" fmla="*/ 30 h 60"/>
                <a:gd name="T82" fmla="*/ 15 w 54"/>
                <a:gd name="T83" fmla="*/ 30 h 60"/>
                <a:gd name="T84" fmla="*/ 41 w 54"/>
                <a:gd name="T85" fmla="*/ 15 h 60"/>
                <a:gd name="T86" fmla="*/ 41 w 54"/>
                <a:gd name="T87" fmla="*/ 15 h 60"/>
                <a:gd name="T88" fmla="*/ 41 w 54"/>
                <a:gd name="T89" fmla="*/ 1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4" h="60">
                  <a:moveTo>
                    <a:pt x="35" y="0"/>
                  </a:moveTo>
                  <a:cubicBezTo>
                    <a:pt x="30" y="3"/>
                    <a:pt x="25" y="6"/>
                    <a:pt x="20" y="9"/>
                  </a:cubicBezTo>
                  <a:cubicBezTo>
                    <a:pt x="15" y="13"/>
                    <a:pt x="9" y="17"/>
                    <a:pt x="6" y="23"/>
                  </a:cubicBezTo>
                  <a:cubicBezTo>
                    <a:pt x="4" y="26"/>
                    <a:pt x="2" y="29"/>
                    <a:pt x="1" y="32"/>
                  </a:cubicBezTo>
                  <a:cubicBezTo>
                    <a:pt x="0" y="35"/>
                    <a:pt x="0" y="38"/>
                    <a:pt x="1" y="42"/>
                  </a:cubicBezTo>
                  <a:cubicBezTo>
                    <a:pt x="1" y="46"/>
                    <a:pt x="3" y="49"/>
                    <a:pt x="5" y="52"/>
                  </a:cubicBezTo>
                  <a:cubicBezTo>
                    <a:pt x="8" y="55"/>
                    <a:pt x="12" y="57"/>
                    <a:pt x="15" y="59"/>
                  </a:cubicBezTo>
                  <a:cubicBezTo>
                    <a:pt x="19" y="60"/>
                    <a:pt x="23" y="60"/>
                    <a:pt x="26" y="59"/>
                  </a:cubicBezTo>
                  <a:cubicBezTo>
                    <a:pt x="29" y="59"/>
                    <a:pt x="32" y="57"/>
                    <a:pt x="35" y="55"/>
                  </a:cubicBezTo>
                  <a:cubicBezTo>
                    <a:pt x="37" y="54"/>
                    <a:pt x="39" y="51"/>
                    <a:pt x="41" y="49"/>
                  </a:cubicBezTo>
                  <a:cubicBezTo>
                    <a:pt x="43" y="47"/>
                    <a:pt x="44" y="44"/>
                    <a:pt x="46" y="41"/>
                  </a:cubicBezTo>
                  <a:cubicBezTo>
                    <a:pt x="48" y="36"/>
                    <a:pt x="50" y="30"/>
                    <a:pt x="52" y="24"/>
                  </a:cubicBezTo>
                  <a:cubicBezTo>
                    <a:pt x="52" y="22"/>
                    <a:pt x="53" y="19"/>
                    <a:pt x="53" y="16"/>
                  </a:cubicBezTo>
                  <a:cubicBezTo>
                    <a:pt x="53" y="15"/>
                    <a:pt x="54" y="13"/>
                    <a:pt x="54" y="12"/>
                  </a:cubicBezTo>
                  <a:cubicBezTo>
                    <a:pt x="54" y="11"/>
                    <a:pt x="54" y="10"/>
                    <a:pt x="54" y="9"/>
                  </a:cubicBezTo>
                  <a:cubicBezTo>
                    <a:pt x="54" y="6"/>
                    <a:pt x="52" y="3"/>
                    <a:pt x="49" y="3"/>
                  </a:cubicBezTo>
                  <a:cubicBezTo>
                    <a:pt x="45" y="2"/>
                    <a:pt x="43" y="5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10"/>
                    <a:pt x="41" y="13"/>
                    <a:pt x="41" y="15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39" y="20"/>
                    <a:pt x="37" y="27"/>
                    <a:pt x="34" y="33"/>
                  </a:cubicBezTo>
                  <a:cubicBezTo>
                    <a:pt x="33" y="36"/>
                    <a:pt x="31" y="39"/>
                    <a:pt x="29" y="41"/>
                  </a:cubicBezTo>
                  <a:cubicBezTo>
                    <a:pt x="28" y="42"/>
                    <a:pt x="27" y="43"/>
                    <a:pt x="26" y="43"/>
                  </a:cubicBezTo>
                  <a:cubicBezTo>
                    <a:pt x="26" y="44"/>
                    <a:pt x="25" y="44"/>
                    <a:pt x="24" y="44"/>
                  </a:cubicBezTo>
                  <a:cubicBezTo>
                    <a:pt x="24" y="44"/>
                    <a:pt x="23" y="44"/>
                    <a:pt x="22" y="44"/>
                  </a:cubicBezTo>
                  <a:cubicBezTo>
                    <a:pt x="22" y="44"/>
                    <a:pt x="21" y="44"/>
                    <a:pt x="20" y="44"/>
                  </a:cubicBezTo>
                  <a:cubicBezTo>
                    <a:pt x="19" y="44"/>
                    <a:pt x="19" y="44"/>
                    <a:pt x="18" y="43"/>
                  </a:cubicBezTo>
                  <a:cubicBezTo>
                    <a:pt x="17" y="43"/>
                    <a:pt x="17" y="43"/>
                    <a:pt x="16" y="42"/>
                  </a:cubicBezTo>
                  <a:cubicBezTo>
                    <a:pt x="16" y="42"/>
                    <a:pt x="15" y="41"/>
                    <a:pt x="15" y="40"/>
                  </a:cubicBezTo>
                  <a:cubicBezTo>
                    <a:pt x="15" y="40"/>
                    <a:pt x="14" y="39"/>
                    <a:pt x="14" y="38"/>
                  </a:cubicBezTo>
                  <a:cubicBezTo>
                    <a:pt x="14" y="38"/>
                    <a:pt x="14" y="37"/>
                    <a:pt x="14" y="36"/>
                  </a:cubicBezTo>
                  <a:cubicBezTo>
                    <a:pt x="14" y="35"/>
                    <a:pt x="14" y="34"/>
                    <a:pt x="14" y="33"/>
                  </a:cubicBezTo>
                  <a:cubicBezTo>
                    <a:pt x="14" y="32"/>
                    <a:pt x="15" y="30"/>
                    <a:pt x="16" y="29"/>
                  </a:cubicBezTo>
                  <a:cubicBezTo>
                    <a:pt x="17" y="26"/>
                    <a:pt x="19" y="24"/>
                    <a:pt x="22" y="21"/>
                  </a:cubicBezTo>
                  <a:cubicBezTo>
                    <a:pt x="25" y="17"/>
                    <a:pt x="29" y="14"/>
                    <a:pt x="34" y="11"/>
                  </a:cubicBezTo>
                  <a:cubicBezTo>
                    <a:pt x="36" y="10"/>
                    <a:pt x="37" y="9"/>
                    <a:pt x="39" y="9"/>
                  </a:cubicBezTo>
                  <a:cubicBezTo>
                    <a:pt x="41" y="8"/>
                    <a:pt x="42" y="5"/>
                    <a:pt x="41" y="3"/>
                  </a:cubicBezTo>
                  <a:cubicBezTo>
                    <a:pt x="40" y="1"/>
                    <a:pt x="39" y="0"/>
                    <a:pt x="37" y="0"/>
                  </a:cubicBezTo>
                  <a:cubicBezTo>
                    <a:pt x="37" y="0"/>
                    <a:pt x="36" y="0"/>
                    <a:pt x="35" y="0"/>
                  </a:cubicBezTo>
                  <a:moveTo>
                    <a:pt x="15" y="30"/>
                  </a:move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moveTo>
                    <a:pt x="41" y="15"/>
                  </a:moveTo>
                  <a:cubicBezTo>
                    <a:pt x="41" y="15"/>
                    <a:pt x="41" y="15"/>
                    <a:pt x="41" y="15"/>
                  </a:cubicBezTo>
                  <a:cubicBezTo>
                    <a:pt x="41" y="15"/>
                    <a:pt x="41" y="15"/>
                    <a:pt x="41" y="15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3" name="Freeform 1467"/>
            <p:cNvSpPr>
              <a:spLocks noEditPoints="1"/>
            </p:cNvSpPr>
            <p:nvPr/>
          </p:nvSpPr>
          <p:spPr bwMode="auto">
            <a:xfrm>
              <a:off x="4608513" y="187325"/>
              <a:ext cx="173038" cy="147638"/>
            </a:xfrm>
            <a:custGeom>
              <a:avLst/>
              <a:gdLst>
                <a:gd name="T0" fmla="*/ 20 w 62"/>
                <a:gd name="T1" fmla="*/ 0 h 53"/>
                <a:gd name="T2" fmla="*/ 14 w 62"/>
                <a:gd name="T3" fmla="*/ 1 h 53"/>
                <a:gd name="T4" fmla="*/ 6 w 62"/>
                <a:gd name="T5" fmla="*/ 7 h 53"/>
                <a:gd name="T6" fmla="*/ 4 w 62"/>
                <a:gd name="T7" fmla="*/ 9 h 53"/>
                <a:gd name="T8" fmla="*/ 2 w 62"/>
                <a:gd name="T9" fmla="*/ 13 h 53"/>
                <a:gd name="T10" fmla="*/ 0 w 62"/>
                <a:gd name="T11" fmla="*/ 18 h 53"/>
                <a:gd name="T12" fmla="*/ 1 w 62"/>
                <a:gd name="T13" fmla="*/ 27 h 53"/>
                <a:gd name="T14" fmla="*/ 3 w 62"/>
                <a:gd name="T15" fmla="*/ 32 h 53"/>
                <a:gd name="T16" fmla="*/ 6 w 62"/>
                <a:gd name="T17" fmla="*/ 37 h 53"/>
                <a:gd name="T18" fmla="*/ 8 w 62"/>
                <a:gd name="T19" fmla="*/ 40 h 53"/>
                <a:gd name="T20" fmla="*/ 12 w 62"/>
                <a:gd name="T21" fmla="*/ 44 h 53"/>
                <a:gd name="T22" fmla="*/ 20 w 62"/>
                <a:gd name="T23" fmla="*/ 49 h 53"/>
                <a:gd name="T24" fmla="*/ 28 w 62"/>
                <a:gd name="T25" fmla="*/ 52 h 53"/>
                <a:gd name="T26" fmla="*/ 38 w 62"/>
                <a:gd name="T27" fmla="*/ 53 h 53"/>
                <a:gd name="T28" fmla="*/ 56 w 62"/>
                <a:gd name="T29" fmla="*/ 52 h 53"/>
                <a:gd name="T30" fmla="*/ 59 w 62"/>
                <a:gd name="T31" fmla="*/ 49 h 53"/>
                <a:gd name="T32" fmla="*/ 56 w 62"/>
                <a:gd name="T33" fmla="*/ 47 h 53"/>
                <a:gd name="T34" fmla="*/ 51 w 62"/>
                <a:gd name="T35" fmla="*/ 47 h 53"/>
                <a:gd name="T36" fmla="*/ 52 w 62"/>
                <a:gd name="T37" fmla="*/ 47 h 53"/>
                <a:gd name="T38" fmla="*/ 39 w 62"/>
                <a:gd name="T39" fmla="*/ 46 h 53"/>
                <a:gd name="T40" fmla="*/ 31 w 62"/>
                <a:gd name="T41" fmla="*/ 44 h 53"/>
                <a:gd name="T42" fmla="*/ 26 w 62"/>
                <a:gd name="T43" fmla="*/ 41 h 53"/>
                <a:gd name="T44" fmla="*/ 22 w 62"/>
                <a:gd name="T45" fmla="*/ 37 h 53"/>
                <a:gd name="T46" fmla="*/ 23 w 62"/>
                <a:gd name="T47" fmla="*/ 38 h 53"/>
                <a:gd name="T48" fmla="*/ 20 w 62"/>
                <a:gd name="T49" fmla="*/ 34 h 53"/>
                <a:gd name="T50" fmla="*/ 17 w 62"/>
                <a:gd name="T51" fmla="*/ 29 h 53"/>
                <a:gd name="T52" fmla="*/ 16 w 62"/>
                <a:gd name="T53" fmla="*/ 25 h 53"/>
                <a:gd name="T54" fmla="*/ 16 w 62"/>
                <a:gd name="T55" fmla="*/ 24 h 53"/>
                <a:gd name="T56" fmla="*/ 17 w 62"/>
                <a:gd name="T57" fmla="*/ 22 h 53"/>
                <a:gd name="T58" fmla="*/ 18 w 62"/>
                <a:gd name="T59" fmla="*/ 21 h 53"/>
                <a:gd name="T60" fmla="*/ 18 w 62"/>
                <a:gd name="T61" fmla="*/ 20 h 53"/>
                <a:gd name="T62" fmla="*/ 19 w 62"/>
                <a:gd name="T63" fmla="*/ 20 h 53"/>
                <a:gd name="T64" fmla="*/ 21 w 62"/>
                <a:gd name="T65" fmla="*/ 20 h 53"/>
                <a:gd name="T66" fmla="*/ 23 w 62"/>
                <a:gd name="T67" fmla="*/ 20 h 53"/>
                <a:gd name="T68" fmla="*/ 26 w 62"/>
                <a:gd name="T69" fmla="*/ 21 h 53"/>
                <a:gd name="T70" fmla="*/ 32 w 62"/>
                <a:gd name="T71" fmla="*/ 25 h 53"/>
                <a:gd name="T72" fmla="*/ 42 w 62"/>
                <a:gd name="T73" fmla="*/ 37 h 53"/>
                <a:gd name="T74" fmla="*/ 44 w 62"/>
                <a:gd name="T75" fmla="*/ 41 h 53"/>
                <a:gd name="T76" fmla="*/ 44 w 62"/>
                <a:gd name="T77" fmla="*/ 40 h 53"/>
                <a:gd name="T78" fmla="*/ 44 w 62"/>
                <a:gd name="T79" fmla="*/ 41 h 53"/>
                <a:gd name="T80" fmla="*/ 47 w 62"/>
                <a:gd name="T81" fmla="*/ 44 h 53"/>
                <a:gd name="T82" fmla="*/ 54 w 62"/>
                <a:gd name="T83" fmla="*/ 46 h 53"/>
                <a:gd name="T84" fmla="*/ 59 w 62"/>
                <a:gd name="T85" fmla="*/ 42 h 53"/>
                <a:gd name="T86" fmla="*/ 61 w 62"/>
                <a:gd name="T87" fmla="*/ 35 h 53"/>
                <a:gd name="T88" fmla="*/ 60 w 62"/>
                <a:gd name="T89" fmla="*/ 31 h 53"/>
                <a:gd name="T90" fmla="*/ 58 w 62"/>
                <a:gd name="T91" fmla="*/ 27 h 53"/>
                <a:gd name="T92" fmla="*/ 52 w 62"/>
                <a:gd name="T93" fmla="*/ 18 h 53"/>
                <a:gd name="T94" fmla="*/ 45 w 62"/>
                <a:gd name="T95" fmla="*/ 11 h 53"/>
                <a:gd name="T96" fmla="*/ 37 w 62"/>
                <a:gd name="T97" fmla="*/ 4 h 53"/>
                <a:gd name="T98" fmla="*/ 26 w 62"/>
                <a:gd name="T99" fmla="*/ 0 h 53"/>
                <a:gd name="T100" fmla="*/ 24 w 62"/>
                <a:gd name="T101" fmla="*/ 0 h 53"/>
                <a:gd name="T102" fmla="*/ 20 w 62"/>
                <a:gd name="T103" fmla="*/ 0 h 53"/>
                <a:gd name="T104" fmla="*/ 31 w 62"/>
                <a:gd name="T105" fmla="*/ 24 h 53"/>
                <a:gd name="T106" fmla="*/ 31 w 62"/>
                <a:gd name="T107" fmla="*/ 24 h 53"/>
                <a:gd name="T108" fmla="*/ 31 w 62"/>
                <a:gd name="T109" fmla="*/ 24 h 53"/>
                <a:gd name="T110" fmla="*/ 51 w 62"/>
                <a:gd name="T111" fmla="*/ 47 h 53"/>
                <a:gd name="T112" fmla="*/ 51 w 62"/>
                <a:gd name="T113" fmla="*/ 47 h 53"/>
                <a:gd name="T114" fmla="*/ 51 w 62"/>
                <a:gd name="T115" fmla="*/ 4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2" h="53">
                  <a:moveTo>
                    <a:pt x="20" y="0"/>
                  </a:moveTo>
                  <a:cubicBezTo>
                    <a:pt x="18" y="0"/>
                    <a:pt x="16" y="1"/>
                    <a:pt x="14" y="1"/>
                  </a:cubicBezTo>
                  <a:cubicBezTo>
                    <a:pt x="11" y="2"/>
                    <a:pt x="8" y="4"/>
                    <a:pt x="6" y="7"/>
                  </a:cubicBezTo>
                  <a:cubicBezTo>
                    <a:pt x="5" y="8"/>
                    <a:pt x="4" y="8"/>
                    <a:pt x="4" y="9"/>
                  </a:cubicBezTo>
                  <a:cubicBezTo>
                    <a:pt x="3" y="10"/>
                    <a:pt x="2" y="12"/>
                    <a:pt x="2" y="13"/>
                  </a:cubicBezTo>
                  <a:cubicBezTo>
                    <a:pt x="1" y="14"/>
                    <a:pt x="1" y="16"/>
                    <a:pt x="0" y="18"/>
                  </a:cubicBezTo>
                  <a:cubicBezTo>
                    <a:pt x="0" y="21"/>
                    <a:pt x="0" y="24"/>
                    <a:pt x="1" y="27"/>
                  </a:cubicBezTo>
                  <a:cubicBezTo>
                    <a:pt x="1" y="29"/>
                    <a:pt x="2" y="30"/>
                    <a:pt x="3" y="32"/>
                  </a:cubicBezTo>
                  <a:cubicBezTo>
                    <a:pt x="3" y="34"/>
                    <a:pt x="5" y="35"/>
                    <a:pt x="6" y="37"/>
                  </a:cubicBezTo>
                  <a:cubicBezTo>
                    <a:pt x="6" y="38"/>
                    <a:pt x="7" y="39"/>
                    <a:pt x="8" y="40"/>
                  </a:cubicBezTo>
                  <a:cubicBezTo>
                    <a:pt x="9" y="42"/>
                    <a:pt x="10" y="43"/>
                    <a:pt x="12" y="44"/>
                  </a:cubicBezTo>
                  <a:cubicBezTo>
                    <a:pt x="14" y="46"/>
                    <a:pt x="17" y="48"/>
                    <a:pt x="20" y="49"/>
                  </a:cubicBezTo>
                  <a:cubicBezTo>
                    <a:pt x="23" y="50"/>
                    <a:pt x="25" y="51"/>
                    <a:pt x="28" y="52"/>
                  </a:cubicBezTo>
                  <a:cubicBezTo>
                    <a:pt x="31" y="52"/>
                    <a:pt x="34" y="53"/>
                    <a:pt x="38" y="53"/>
                  </a:cubicBezTo>
                  <a:cubicBezTo>
                    <a:pt x="44" y="53"/>
                    <a:pt x="50" y="53"/>
                    <a:pt x="56" y="52"/>
                  </a:cubicBezTo>
                  <a:cubicBezTo>
                    <a:pt x="58" y="52"/>
                    <a:pt x="59" y="50"/>
                    <a:pt x="59" y="49"/>
                  </a:cubicBezTo>
                  <a:cubicBezTo>
                    <a:pt x="58" y="48"/>
                    <a:pt x="57" y="47"/>
                    <a:pt x="56" y="47"/>
                  </a:cubicBezTo>
                  <a:cubicBezTo>
                    <a:pt x="54" y="47"/>
                    <a:pt x="53" y="47"/>
                    <a:pt x="51" y="47"/>
                  </a:cubicBezTo>
                  <a:cubicBezTo>
                    <a:pt x="51" y="47"/>
                    <a:pt x="51" y="47"/>
                    <a:pt x="52" y="47"/>
                  </a:cubicBezTo>
                  <a:cubicBezTo>
                    <a:pt x="47" y="47"/>
                    <a:pt x="43" y="47"/>
                    <a:pt x="39" y="46"/>
                  </a:cubicBezTo>
                  <a:cubicBezTo>
                    <a:pt x="36" y="46"/>
                    <a:pt x="33" y="45"/>
                    <a:pt x="31" y="44"/>
                  </a:cubicBezTo>
                  <a:cubicBezTo>
                    <a:pt x="29" y="43"/>
                    <a:pt x="28" y="42"/>
                    <a:pt x="26" y="41"/>
                  </a:cubicBezTo>
                  <a:cubicBezTo>
                    <a:pt x="25" y="40"/>
                    <a:pt x="23" y="39"/>
                    <a:pt x="22" y="37"/>
                  </a:cubicBezTo>
                  <a:cubicBezTo>
                    <a:pt x="22" y="38"/>
                    <a:pt x="23" y="38"/>
                    <a:pt x="23" y="38"/>
                  </a:cubicBezTo>
                  <a:cubicBezTo>
                    <a:pt x="22" y="37"/>
                    <a:pt x="21" y="36"/>
                    <a:pt x="20" y="34"/>
                  </a:cubicBezTo>
                  <a:cubicBezTo>
                    <a:pt x="19" y="33"/>
                    <a:pt x="18" y="31"/>
                    <a:pt x="17" y="29"/>
                  </a:cubicBezTo>
                  <a:cubicBezTo>
                    <a:pt x="17" y="28"/>
                    <a:pt x="16" y="26"/>
                    <a:pt x="16" y="25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7" y="22"/>
                    <a:pt x="17" y="21"/>
                    <a:pt x="18" y="21"/>
                  </a:cubicBezTo>
                  <a:cubicBezTo>
                    <a:pt x="18" y="21"/>
                    <a:pt x="18" y="20"/>
                    <a:pt x="18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20"/>
                    <a:pt x="21" y="20"/>
                  </a:cubicBezTo>
                  <a:cubicBezTo>
                    <a:pt x="21" y="20"/>
                    <a:pt x="22" y="20"/>
                    <a:pt x="23" y="20"/>
                  </a:cubicBezTo>
                  <a:cubicBezTo>
                    <a:pt x="24" y="20"/>
                    <a:pt x="25" y="20"/>
                    <a:pt x="26" y="21"/>
                  </a:cubicBezTo>
                  <a:cubicBezTo>
                    <a:pt x="28" y="22"/>
                    <a:pt x="30" y="24"/>
                    <a:pt x="32" y="25"/>
                  </a:cubicBezTo>
                  <a:cubicBezTo>
                    <a:pt x="36" y="29"/>
                    <a:pt x="39" y="33"/>
                    <a:pt x="42" y="37"/>
                  </a:cubicBezTo>
                  <a:cubicBezTo>
                    <a:pt x="42" y="38"/>
                    <a:pt x="43" y="39"/>
                    <a:pt x="44" y="41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4" y="40"/>
                    <a:pt x="44" y="41"/>
                    <a:pt x="44" y="41"/>
                  </a:cubicBezTo>
                  <a:cubicBezTo>
                    <a:pt x="45" y="42"/>
                    <a:pt x="46" y="43"/>
                    <a:pt x="47" y="44"/>
                  </a:cubicBezTo>
                  <a:cubicBezTo>
                    <a:pt x="49" y="46"/>
                    <a:pt x="51" y="46"/>
                    <a:pt x="54" y="46"/>
                  </a:cubicBezTo>
                  <a:cubicBezTo>
                    <a:pt x="56" y="45"/>
                    <a:pt x="58" y="44"/>
                    <a:pt x="59" y="42"/>
                  </a:cubicBezTo>
                  <a:cubicBezTo>
                    <a:pt x="61" y="40"/>
                    <a:pt x="62" y="37"/>
                    <a:pt x="61" y="35"/>
                  </a:cubicBezTo>
                  <a:cubicBezTo>
                    <a:pt x="60" y="34"/>
                    <a:pt x="60" y="32"/>
                    <a:pt x="60" y="31"/>
                  </a:cubicBezTo>
                  <a:cubicBezTo>
                    <a:pt x="59" y="30"/>
                    <a:pt x="58" y="28"/>
                    <a:pt x="58" y="27"/>
                  </a:cubicBezTo>
                  <a:cubicBezTo>
                    <a:pt x="56" y="24"/>
                    <a:pt x="54" y="21"/>
                    <a:pt x="52" y="18"/>
                  </a:cubicBezTo>
                  <a:cubicBezTo>
                    <a:pt x="50" y="16"/>
                    <a:pt x="48" y="13"/>
                    <a:pt x="45" y="11"/>
                  </a:cubicBezTo>
                  <a:cubicBezTo>
                    <a:pt x="43" y="9"/>
                    <a:pt x="40" y="6"/>
                    <a:pt x="37" y="4"/>
                  </a:cubicBezTo>
                  <a:cubicBezTo>
                    <a:pt x="33" y="2"/>
                    <a:pt x="30" y="1"/>
                    <a:pt x="26" y="0"/>
                  </a:cubicBezTo>
                  <a:cubicBezTo>
                    <a:pt x="25" y="0"/>
                    <a:pt x="25" y="0"/>
                    <a:pt x="24" y="0"/>
                  </a:cubicBezTo>
                  <a:cubicBezTo>
                    <a:pt x="23" y="0"/>
                    <a:pt x="21" y="0"/>
                    <a:pt x="20" y="0"/>
                  </a:cubicBezTo>
                  <a:moveTo>
                    <a:pt x="31" y="24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moveTo>
                    <a:pt x="51" y="47"/>
                  </a:moveTo>
                  <a:cubicBezTo>
                    <a:pt x="51" y="47"/>
                    <a:pt x="51" y="47"/>
                    <a:pt x="51" y="47"/>
                  </a:cubicBezTo>
                  <a:cubicBezTo>
                    <a:pt x="51" y="47"/>
                    <a:pt x="51" y="47"/>
                    <a:pt x="51" y="47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4" name="Freeform 1468"/>
            <p:cNvSpPr>
              <a:spLocks noEditPoints="1"/>
            </p:cNvSpPr>
            <p:nvPr/>
          </p:nvSpPr>
          <p:spPr bwMode="auto">
            <a:xfrm>
              <a:off x="4827588" y="347663"/>
              <a:ext cx="168275" cy="150813"/>
            </a:xfrm>
            <a:custGeom>
              <a:avLst/>
              <a:gdLst>
                <a:gd name="T0" fmla="*/ 13 w 60"/>
                <a:gd name="T1" fmla="*/ 1 h 54"/>
                <a:gd name="T2" fmla="*/ 7 w 60"/>
                <a:gd name="T3" fmla="*/ 7 h 54"/>
                <a:gd name="T4" fmla="*/ 14 w 60"/>
                <a:gd name="T5" fmla="*/ 15 h 54"/>
                <a:gd name="T6" fmla="*/ 20 w 60"/>
                <a:gd name="T7" fmla="*/ 16 h 54"/>
                <a:gd name="T8" fmla="*/ 33 w 60"/>
                <a:gd name="T9" fmla="*/ 20 h 54"/>
                <a:gd name="T10" fmla="*/ 41 w 60"/>
                <a:gd name="T11" fmla="*/ 26 h 54"/>
                <a:gd name="T12" fmla="*/ 44 w 60"/>
                <a:gd name="T13" fmla="*/ 29 h 54"/>
                <a:gd name="T14" fmla="*/ 44 w 60"/>
                <a:gd name="T15" fmla="*/ 31 h 54"/>
                <a:gd name="T16" fmla="*/ 45 w 60"/>
                <a:gd name="T17" fmla="*/ 32 h 54"/>
                <a:gd name="T18" fmla="*/ 45 w 60"/>
                <a:gd name="T19" fmla="*/ 33 h 54"/>
                <a:gd name="T20" fmla="*/ 44 w 60"/>
                <a:gd name="T21" fmla="*/ 35 h 54"/>
                <a:gd name="T22" fmla="*/ 42 w 60"/>
                <a:gd name="T23" fmla="*/ 38 h 54"/>
                <a:gd name="T24" fmla="*/ 40 w 60"/>
                <a:gd name="T25" fmla="*/ 40 h 54"/>
                <a:gd name="T26" fmla="*/ 37 w 60"/>
                <a:gd name="T27" fmla="*/ 41 h 54"/>
                <a:gd name="T28" fmla="*/ 34 w 60"/>
                <a:gd name="T29" fmla="*/ 42 h 54"/>
                <a:gd name="T30" fmla="*/ 30 w 60"/>
                <a:gd name="T31" fmla="*/ 41 h 54"/>
                <a:gd name="T32" fmla="*/ 25 w 60"/>
                <a:gd name="T33" fmla="*/ 40 h 54"/>
                <a:gd name="T34" fmla="*/ 18 w 60"/>
                <a:gd name="T35" fmla="*/ 35 h 54"/>
                <a:gd name="T36" fmla="*/ 13 w 60"/>
                <a:gd name="T37" fmla="*/ 29 h 54"/>
                <a:gd name="T38" fmla="*/ 10 w 60"/>
                <a:gd name="T39" fmla="*/ 23 h 54"/>
                <a:gd name="T40" fmla="*/ 9 w 60"/>
                <a:gd name="T41" fmla="*/ 19 h 54"/>
                <a:gd name="T42" fmla="*/ 9 w 60"/>
                <a:gd name="T43" fmla="*/ 18 h 54"/>
                <a:gd name="T44" fmla="*/ 5 w 60"/>
                <a:gd name="T45" fmla="*/ 13 h 54"/>
                <a:gd name="T46" fmla="*/ 0 w 60"/>
                <a:gd name="T47" fmla="*/ 17 h 54"/>
                <a:gd name="T48" fmla="*/ 6 w 60"/>
                <a:gd name="T49" fmla="*/ 35 h 54"/>
                <a:gd name="T50" fmla="*/ 20 w 60"/>
                <a:gd name="T51" fmla="*/ 49 h 54"/>
                <a:gd name="T52" fmla="*/ 28 w 60"/>
                <a:gd name="T53" fmla="*/ 53 h 54"/>
                <a:gd name="T54" fmla="*/ 39 w 60"/>
                <a:gd name="T55" fmla="*/ 54 h 54"/>
                <a:gd name="T56" fmla="*/ 56 w 60"/>
                <a:gd name="T57" fmla="*/ 43 h 54"/>
                <a:gd name="T58" fmla="*/ 60 w 60"/>
                <a:gd name="T59" fmla="*/ 34 h 54"/>
                <a:gd name="T60" fmla="*/ 59 w 60"/>
                <a:gd name="T61" fmla="*/ 24 h 54"/>
                <a:gd name="T62" fmla="*/ 47 w 60"/>
                <a:gd name="T63" fmla="*/ 11 h 54"/>
                <a:gd name="T64" fmla="*/ 39 w 60"/>
                <a:gd name="T65" fmla="*/ 6 h 54"/>
                <a:gd name="T66" fmla="*/ 31 w 60"/>
                <a:gd name="T67" fmla="*/ 3 h 54"/>
                <a:gd name="T68" fmla="*/ 22 w 60"/>
                <a:gd name="T69" fmla="*/ 1 h 54"/>
                <a:gd name="T70" fmla="*/ 19 w 60"/>
                <a:gd name="T71" fmla="*/ 1 h 54"/>
                <a:gd name="T72" fmla="*/ 13 w 60"/>
                <a:gd name="T73" fmla="*/ 1 h 54"/>
                <a:gd name="T74" fmla="*/ 19 w 60"/>
                <a:gd name="T75" fmla="*/ 16 h 54"/>
                <a:gd name="T76" fmla="*/ 19 w 60"/>
                <a:gd name="T77" fmla="*/ 16 h 54"/>
                <a:gd name="T78" fmla="*/ 19 w 60"/>
                <a:gd name="T79" fmla="*/ 16 h 54"/>
                <a:gd name="T80" fmla="*/ 20 w 60"/>
                <a:gd name="T81" fmla="*/ 16 h 54"/>
                <a:gd name="T82" fmla="*/ 21 w 60"/>
                <a:gd name="T83" fmla="*/ 16 h 54"/>
                <a:gd name="T84" fmla="*/ 20 w 60"/>
                <a:gd name="T85" fmla="*/ 16 h 54"/>
                <a:gd name="T86" fmla="*/ 9 w 60"/>
                <a:gd name="T87" fmla="*/ 19 h 54"/>
                <a:gd name="T88" fmla="*/ 9 w 60"/>
                <a:gd name="T89" fmla="*/ 19 h 54"/>
                <a:gd name="T90" fmla="*/ 9 w 60"/>
                <a:gd name="T91" fmla="*/ 19 h 54"/>
                <a:gd name="T92" fmla="*/ 13 w 60"/>
                <a:gd name="T93" fmla="*/ 29 h 54"/>
                <a:gd name="T94" fmla="*/ 13 w 60"/>
                <a:gd name="T95" fmla="*/ 29 h 54"/>
                <a:gd name="T96" fmla="*/ 13 w 60"/>
                <a:gd name="T97" fmla="*/ 2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0" h="54">
                  <a:moveTo>
                    <a:pt x="13" y="1"/>
                  </a:moveTo>
                  <a:cubicBezTo>
                    <a:pt x="10" y="1"/>
                    <a:pt x="7" y="4"/>
                    <a:pt x="7" y="7"/>
                  </a:cubicBezTo>
                  <a:cubicBezTo>
                    <a:pt x="7" y="11"/>
                    <a:pt x="10" y="15"/>
                    <a:pt x="14" y="15"/>
                  </a:cubicBezTo>
                  <a:cubicBezTo>
                    <a:pt x="16" y="15"/>
                    <a:pt x="18" y="15"/>
                    <a:pt x="20" y="16"/>
                  </a:cubicBezTo>
                  <a:cubicBezTo>
                    <a:pt x="24" y="17"/>
                    <a:pt x="28" y="18"/>
                    <a:pt x="33" y="20"/>
                  </a:cubicBezTo>
                  <a:cubicBezTo>
                    <a:pt x="35" y="22"/>
                    <a:pt x="38" y="24"/>
                    <a:pt x="41" y="26"/>
                  </a:cubicBezTo>
                  <a:cubicBezTo>
                    <a:pt x="42" y="27"/>
                    <a:pt x="43" y="28"/>
                    <a:pt x="44" y="29"/>
                  </a:cubicBezTo>
                  <a:cubicBezTo>
                    <a:pt x="44" y="30"/>
                    <a:pt x="44" y="30"/>
                    <a:pt x="44" y="31"/>
                  </a:cubicBezTo>
                  <a:cubicBezTo>
                    <a:pt x="44" y="31"/>
                    <a:pt x="45" y="32"/>
                    <a:pt x="45" y="32"/>
                  </a:cubicBezTo>
                  <a:cubicBezTo>
                    <a:pt x="45" y="32"/>
                    <a:pt x="45" y="33"/>
                    <a:pt x="45" y="33"/>
                  </a:cubicBezTo>
                  <a:cubicBezTo>
                    <a:pt x="44" y="34"/>
                    <a:pt x="44" y="34"/>
                    <a:pt x="44" y="35"/>
                  </a:cubicBezTo>
                  <a:cubicBezTo>
                    <a:pt x="43" y="36"/>
                    <a:pt x="43" y="37"/>
                    <a:pt x="42" y="38"/>
                  </a:cubicBezTo>
                  <a:cubicBezTo>
                    <a:pt x="41" y="39"/>
                    <a:pt x="40" y="39"/>
                    <a:pt x="40" y="40"/>
                  </a:cubicBezTo>
                  <a:cubicBezTo>
                    <a:pt x="39" y="41"/>
                    <a:pt x="38" y="41"/>
                    <a:pt x="37" y="41"/>
                  </a:cubicBezTo>
                  <a:cubicBezTo>
                    <a:pt x="36" y="42"/>
                    <a:pt x="35" y="42"/>
                    <a:pt x="34" y="42"/>
                  </a:cubicBezTo>
                  <a:cubicBezTo>
                    <a:pt x="33" y="42"/>
                    <a:pt x="32" y="42"/>
                    <a:pt x="30" y="41"/>
                  </a:cubicBezTo>
                  <a:cubicBezTo>
                    <a:pt x="28" y="41"/>
                    <a:pt x="27" y="40"/>
                    <a:pt x="25" y="40"/>
                  </a:cubicBezTo>
                  <a:cubicBezTo>
                    <a:pt x="22" y="38"/>
                    <a:pt x="20" y="37"/>
                    <a:pt x="18" y="35"/>
                  </a:cubicBezTo>
                  <a:cubicBezTo>
                    <a:pt x="16" y="33"/>
                    <a:pt x="14" y="31"/>
                    <a:pt x="13" y="29"/>
                  </a:cubicBezTo>
                  <a:cubicBezTo>
                    <a:pt x="12" y="27"/>
                    <a:pt x="11" y="25"/>
                    <a:pt x="10" y="23"/>
                  </a:cubicBezTo>
                  <a:cubicBezTo>
                    <a:pt x="10" y="22"/>
                    <a:pt x="9" y="20"/>
                    <a:pt x="9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5"/>
                    <a:pt x="8" y="13"/>
                    <a:pt x="5" y="13"/>
                  </a:cubicBezTo>
                  <a:cubicBezTo>
                    <a:pt x="3" y="13"/>
                    <a:pt x="1" y="15"/>
                    <a:pt x="0" y="17"/>
                  </a:cubicBezTo>
                  <a:cubicBezTo>
                    <a:pt x="0" y="23"/>
                    <a:pt x="2" y="29"/>
                    <a:pt x="6" y="35"/>
                  </a:cubicBezTo>
                  <a:cubicBezTo>
                    <a:pt x="9" y="40"/>
                    <a:pt x="14" y="45"/>
                    <a:pt x="20" y="49"/>
                  </a:cubicBezTo>
                  <a:cubicBezTo>
                    <a:pt x="22" y="51"/>
                    <a:pt x="25" y="52"/>
                    <a:pt x="28" y="53"/>
                  </a:cubicBezTo>
                  <a:cubicBezTo>
                    <a:pt x="32" y="54"/>
                    <a:pt x="35" y="54"/>
                    <a:pt x="39" y="54"/>
                  </a:cubicBezTo>
                  <a:cubicBezTo>
                    <a:pt x="46" y="53"/>
                    <a:pt x="52" y="48"/>
                    <a:pt x="56" y="43"/>
                  </a:cubicBezTo>
                  <a:cubicBezTo>
                    <a:pt x="58" y="40"/>
                    <a:pt x="59" y="37"/>
                    <a:pt x="60" y="34"/>
                  </a:cubicBezTo>
                  <a:cubicBezTo>
                    <a:pt x="60" y="31"/>
                    <a:pt x="60" y="27"/>
                    <a:pt x="59" y="24"/>
                  </a:cubicBezTo>
                  <a:cubicBezTo>
                    <a:pt x="57" y="19"/>
                    <a:pt x="52" y="14"/>
                    <a:pt x="47" y="11"/>
                  </a:cubicBezTo>
                  <a:cubicBezTo>
                    <a:pt x="45" y="9"/>
                    <a:pt x="42" y="8"/>
                    <a:pt x="39" y="6"/>
                  </a:cubicBezTo>
                  <a:cubicBezTo>
                    <a:pt x="36" y="5"/>
                    <a:pt x="34" y="4"/>
                    <a:pt x="31" y="3"/>
                  </a:cubicBezTo>
                  <a:cubicBezTo>
                    <a:pt x="28" y="2"/>
                    <a:pt x="25" y="1"/>
                    <a:pt x="22" y="1"/>
                  </a:cubicBezTo>
                  <a:cubicBezTo>
                    <a:pt x="21" y="1"/>
                    <a:pt x="20" y="1"/>
                    <a:pt x="19" y="1"/>
                  </a:cubicBezTo>
                  <a:cubicBezTo>
                    <a:pt x="17" y="0"/>
                    <a:pt x="15" y="1"/>
                    <a:pt x="13" y="1"/>
                  </a:cubicBezTo>
                  <a:moveTo>
                    <a:pt x="19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moveTo>
                    <a:pt x="20" y="16"/>
                  </a:moveTo>
                  <a:cubicBezTo>
                    <a:pt x="21" y="16"/>
                    <a:pt x="21" y="16"/>
                    <a:pt x="21" y="16"/>
                  </a:cubicBezTo>
                  <a:cubicBezTo>
                    <a:pt x="20" y="16"/>
                    <a:pt x="20" y="16"/>
                    <a:pt x="20" y="16"/>
                  </a:cubicBezTo>
                  <a:moveTo>
                    <a:pt x="9" y="19"/>
                  </a:move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moveTo>
                    <a:pt x="13" y="29"/>
                  </a:move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5" name="Freeform 1469"/>
            <p:cNvSpPr>
              <a:spLocks noEditPoints="1"/>
            </p:cNvSpPr>
            <p:nvPr/>
          </p:nvSpPr>
          <p:spPr bwMode="auto">
            <a:xfrm>
              <a:off x="4805363" y="161925"/>
              <a:ext cx="147638" cy="173038"/>
            </a:xfrm>
            <a:custGeom>
              <a:avLst/>
              <a:gdLst>
                <a:gd name="T0" fmla="*/ 26 w 53"/>
                <a:gd name="T1" fmla="*/ 0 h 62"/>
                <a:gd name="T2" fmla="*/ 21 w 53"/>
                <a:gd name="T3" fmla="*/ 1 h 62"/>
                <a:gd name="T4" fmla="*/ 13 w 53"/>
                <a:gd name="T5" fmla="*/ 6 h 62"/>
                <a:gd name="T6" fmla="*/ 3 w 53"/>
                <a:gd name="T7" fmla="*/ 22 h 62"/>
                <a:gd name="T8" fmla="*/ 0 w 53"/>
                <a:gd name="T9" fmla="*/ 39 h 62"/>
                <a:gd name="T10" fmla="*/ 4 w 53"/>
                <a:gd name="T11" fmla="*/ 55 h 62"/>
                <a:gd name="T12" fmla="*/ 8 w 53"/>
                <a:gd name="T13" fmla="*/ 57 h 62"/>
                <a:gd name="T14" fmla="*/ 17 w 53"/>
                <a:gd name="T15" fmla="*/ 61 h 62"/>
                <a:gd name="T16" fmla="*/ 35 w 53"/>
                <a:gd name="T17" fmla="*/ 52 h 62"/>
                <a:gd name="T18" fmla="*/ 50 w 53"/>
                <a:gd name="T19" fmla="*/ 35 h 62"/>
                <a:gd name="T20" fmla="*/ 52 w 53"/>
                <a:gd name="T21" fmla="*/ 29 h 62"/>
                <a:gd name="T22" fmla="*/ 53 w 53"/>
                <a:gd name="T23" fmla="*/ 23 h 62"/>
                <a:gd name="T24" fmla="*/ 52 w 53"/>
                <a:gd name="T25" fmla="*/ 17 h 62"/>
                <a:gd name="T26" fmla="*/ 50 w 53"/>
                <a:gd name="T27" fmla="*/ 11 h 62"/>
                <a:gd name="T28" fmla="*/ 47 w 53"/>
                <a:gd name="T29" fmla="*/ 7 h 62"/>
                <a:gd name="T30" fmla="*/ 42 w 53"/>
                <a:gd name="T31" fmla="*/ 3 h 62"/>
                <a:gd name="T32" fmla="*/ 37 w 53"/>
                <a:gd name="T33" fmla="*/ 1 h 62"/>
                <a:gd name="T34" fmla="*/ 31 w 53"/>
                <a:gd name="T35" fmla="*/ 0 h 62"/>
                <a:gd name="T36" fmla="*/ 26 w 53"/>
                <a:gd name="T37" fmla="*/ 0 h 62"/>
                <a:gd name="T38" fmla="*/ 29 w 53"/>
                <a:gd name="T39" fmla="*/ 13 h 62"/>
                <a:gd name="T40" fmla="*/ 31 w 53"/>
                <a:gd name="T41" fmla="*/ 14 h 62"/>
                <a:gd name="T42" fmla="*/ 34 w 53"/>
                <a:gd name="T43" fmla="*/ 15 h 62"/>
                <a:gd name="T44" fmla="*/ 35 w 53"/>
                <a:gd name="T45" fmla="*/ 16 h 62"/>
                <a:gd name="T46" fmla="*/ 36 w 53"/>
                <a:gd name="T47" fmla="*/ 18 h 62"/>
                <a:gd name="T48" fmla="*/ 37 w 53"/>
                <a:gd name="T49" fmla="*/ 20 h 62"/>
                <a:gd name="T50" fmla="*/ 37 w 53"/>
                <a:gd name="T51" fmla="*/ 23 h 62"/>
                <a:gd name="T52" fmla="*/ 36 w 53"/>
                <a:gd name="T53" fmla="*/ 27 h 62"/>
                <a:gd name="T54" fmla="*/ 33 w 53"/>
                <a:gd name="T55" fmla="*/ 32 h 62"/>
                <a:gd name="T56" fmla="*/ 27 w 53"/>
                <a:gd name="T57" fmla="*/ 39 h 62"/>
                <a:gd name="T58" fmla="*/ 16 w 53"/>
                <a:gd name="T59" fmla="*/ 45 h 62"/>
                <a:gd name="T60" fmla="*/ 12 w 53"/>
                <a:gd name="T61" fmla="*/ 46 h 62"/>
                <a:gd name="T62" fmla="*/ 9 w 53"/>
                <a:gd name="T63" fmla="*/ 49 h 62"/>
                <a:gd name="T64" fmla="*/ 8 w 53"/>
                <a:gd name="T65" fmla="*/ 45 h 62"/>
                <a:gd name="T66" fmla="*/ 8 w 53"/>
                <a:gd name="T67" fmla="*/ 38 h 62"/>
                <a:gd name="T68" fmla="*/ 9 w 53"/>
                <a:gd name="T69" fmla="*/ 31 h 62"/>
                <a:gd name="T70" fmla="*/ 15 w 53"/>
                <a:gd name="T71" fmla="*/ 21 h 62"/>
                <a:gd name="T72" fmla="*/ 20 w 53"/>
                <a:gd name="T73" fmla="*/ 16 h 62"/>
                <a:gd name="T74" fmla="*/ 23 w 53"/>
                <a:gd name="T75" fmla="*/ 14 h 62"/>
                <a:gd name="T76" fmla="*/ 26 w 53"/>
                <a:gd name="T77" fmla="*/ 13 h 62"/>
                <a:gd name="T78" fmla="*/ 29 w 53"/>
                <a:gd name="T79" fmla="*/ 13 h 62"/>
                <a:gd name="T80" fmla="*/ 17 w 53"/>
                <a:gd name="T81" fmla="*/ 45 h 62"/>
                <a:gd name="T82" fmla="*/ 16 w 53"/>
                <a:gd name="T83" fmla="*/ 45 h 62"/>
                <a:gd name="T84" fmla="*/ 17 w 53"/>
                <a:gd name="T85" fmla="*/ 45 h 62"/>
                <a:gd name="T86" fmla="*/ 16 w 53"/>
                <a:gd name="T87" fmla="*/ 45 h 62"/>
                <a:gd name="T88" fmla="*/ 15 w 53"/>
                <a:gd name="T89" fmla="*/ 45 h 62"/>
                <a:gd name="T90" fmla="*/ 16 w 53"/>
                <a:gd name="T91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3" h="62">
                  <a:moveTo>
                    <a:pt x="26" y="0"/>
                  </a:moveTo>
                  <a:cubicBezTo>
                    <a:pt x="24" y="0"/>
                    <a:pt x="23" y="1"/>
                    <a:pt x="21" y="1"/>
                  </a:cubicBezTo>
                  <a:cubicBezTo>
                    <a:pt x="18" y="2"/>
                    <a:pt x="16" y="4"/>
                    <a:pt x="13" y="6"/>
                  </a:cubicBezTo>
                  <a:cubicBezTo>
                    <a:pt x="9" y="10"/>
                    <a:pt x="5" y="16"/>
                    <a:pt x="3" y="22"/>
                  </a:cubicBezTo>
                  <a:cubicBezTo>
                    <a:pt x="1" y="27"/>
                    <a:pt x="0" y="33"/>
                    <a:pt x="0" y="39"/>
                  </a:cubicBezTo>
                  <a:cubicBezTo>
                    <a:pt x="0" y="45"/>
                    <a:pt x="1" y="50"/>
                    <a:pt x="4" y="55"/>
                  </a:cubicBezTo>
                  <a:cubicBezTo>
                    <a:pt x="5" y="56"/>
                    <a:pt x="6" y="57"/>
                    <a:pt x="8" y="57"/>
                  </a:cubicBezTo>
                  <a:cubicBezTo>
                    <a:pt x="9" y="60"/>
                    <a:pt x="13" y="62"/>
                    <a:pt x="17" y="61"/>
                  </a:cubicBezTo>
                  <a:cubicBezTo>
                    <a:pt x="23" y="59"/>
                    <a:pt x="30" y="56"/>
                    <a:pt x="35" y="52"/>
                  </a:cubicBezTo>
                  <a:cubicBezTo>
                    <a:pt x="41" y="48"/>
                    <a:pt x="47" y="42"/>
                    <a:pt x="50" y="35"/>
                  </a:cubicBezTo>
                  <a:cubicBezTo>
                    <a:pt x="51" y="33"/>
                    <a:pt x="52" y="31"/>
                    <a:pt x="52" y="29"/>
                  </a:cubicBezTo>
                  <a:cubicBezTo>
                    <a:pt x="52" y="27"/>
                    <a:pt x="53" y="25"/>
                    <a:pt x="53" y="23"/>
                  </a:cubicBezTo>
                  <a:cubicBezTo>
                    <a:pt x="53" y="21"/>
                    <a:pt x="52" y="19"/>
                    <a:pt x="52" y="17"/>
                  </a:cubicBezTo>
                  <a:cubicBezTo>
                    <a:pt x="52" y="15"/>
                    <a:pt x="51" y="13"/>
                    <a:pt x="50" y="11"/>
                  </a:cubicBezTo>
                  <a:cubicBezTo>
                    <a:pt x="49" y="10"/>
                    <a:pt x="48" y="8"/>
                    <a:pt x="47" y="7"/>
                  </a:cubicBezTo>
                  <a:cubicBezTo>
                    <a:pt x="46" y="5"/>
                    <a:pt x="44" y="4"/>
                    <a:pt x="42" y="3"/>
                  </a:cubicBezTo>
                  <a:cubicBezTo>
                    <a:pt x="41" y="2"/>
                    <a:pt x="39" y="1"/>
                    <a:pt x="37" y="1"/>
                  </a:cubicBezTo>
                  <a:cubicBezTo>
                    <a:pt x="35" y="0"/>
                    <a:pt x="33" y="0"/>
                    <a:pt x="31" y="0"/>
                  </a:cubicBezTo>
                  <a:cubicBezTo>
                    <a:pt x="29" y="0"/>
                    <a:pt x="28" y="0"/>
                    <a:pt x="26" y="0"/>
                  </a:cubicBezTo>
                  <a:moveTo>
                    <a:pt x="29" y="13"/>
                  </a:moveTo>
                  <a:cubicBezTo>
                    <a:pt x="30" y="13"/>
                    <a:pt x="31" y="13"/>
                    <a:pt x="31" y="14"/>
                  </a:cubicBezTo>
                  <a:cubicBezTo>
                    <a:pt x="32" y="14"/>
                    <a:pt x="33" y="14"/>
                    <a:pt x="34" y="15"/>
                  </a:cubicBezTo>
                  <a:cubicBezTo>
                    <a:pt x="34" y="15"/>
                    <a:pt x="35" y="16"/>
                    <a:pt x="35" y="16"/>
                  </a:cubicBezTo>
                  <a:cubicBezTo>
                    <a:pt x="35" y="17"/>
                    <a:pt x="36" y="17"/>
                    <a:pt x="36" y="18"/>
                  </a:cubicBezTo>
                  <a:cubicBezTo>
                    <a:pt x="36" y="19"/>
                    <a:pt x="36" y="20"/>
                    <a:pt x="37" y="20"/>
                  </a:cubicBezTo>
                  <a:cubicBezTo>
                    <a:pt x="37" y="21"/>
                    <a:pt x="37" y="22"/>
                    <a:pt x="37" y="23"/>
                  </a:cubicBezTo>
                  <a:cubicBezTo>
                    <a:pt x="37" y="25"/>
                    <a:pt x="36" y="26"/>
                    <a:pt x="36" y="27"/>
                  </a:cubicBezTo>
                  <a:cubicBezTo>
                    <a:pt x="35" y="29"/>
                    <a:pt x="34" y="31"/>
                    <a:pt x="33" y="32"/>
                  </a:cubicBezTo>
                  <a:cubicBezTo>
                    <a:pt x="31" y="35"/>
                    <a:pt x="29" y="37"/>
                    <a:pt x="27" y="39"/>
                  </a:cubicBezTo>
                  <a:cubicBezTo>
                    <a:pt x="23" y="41"/>
                    <a:pt x="20" y="43"/>
                    <a:pt x="16" y="45"/>
                  </a:cubicBezTo>
                  <a:cubicBezTo>
                    <a:pt x="15" y="45"/>
                    <a:pt x="14" y="46"/>
                    <a:pt x="12" y="46"/>
                  </a:cubicBezTo>
                  <a:cubicBezTo>
                    <a:pt x="11" y="47"/>
                    <a:pt x="10" y="48"/>
                    <a:pt x="9" y="49"/>
                  </a:cubicBezTo>
                  <a:cubicBezTo>
                    <a:pt x="8" y="47"/>
                    <a:pt x="8" y="46"/>
                    <a:pt x="8" y="45"/>
                  </a:cubicBezTo>
                  <a:cubicBezTo>
                    <a:pt x="7" y="43"/>
                    <a:pt x="7" y="40"/>
                    <a:pt x="8" y="38"/>
                  </a:cubicBezTo>
                  <a:cubicBezTo>
                    <a:pt x="8" y="36"/>
                    <a:pt x="8" y="33"/>
                    <a:pt x="9" y="31"/>
                  </a:cubicBezTo>
                  <a:cubicBezTo>
                    <a:pt x="11" y="27"/>
                    <a:pt x="13" y="24"/>
                    <a:pt x="15" y="21"/>
                  </a:cubicBezTo>
                  <a:cubicBezTo>
                    <a:pt x="16" y="19"/>
                    <a:pt x="18" y="18"/>
                    <a:pt x="20" y="16"/>
                  </a:cubicBezTo>
                  <a:cubicBezTo>
                    <a:pt x="21" y="15"/>
                    <a:pt x="22" y="15"/>
                    <a:pt x="23" y="14"/>
                  </a:cubicBezTo>
                  <a:cubicBezTo>
                    <a:pt x="24" y="14"/>
                    <a:pt x="25" y="13"/>
                    <a:pt x="26" y="13"/>
                  </a:cubicBezTo>
                  <a:cubicBezTo>
                    <a:pt x="27" y="13"/>
                    <a:pt x="28" y="13"/>
                    <a:pt x="29" y="13"/>
                  </a:cubicBezTo>
                  <a:moveTo>
                    <a:pt x="17" y="45"/>
                  </a:moveTo>
                  <a:cubicBezTo>
                    <a:pt x="17" y="45"/>
                    <a:pt x="16" y="45"/>
                    <a:pt x="16" y="45"/>
                  </a:cubicBezTo>
                  <a:cubicBezTo>
                    <a:pt x="16" y="45"/>
                    <a:pt x="17" y="45"/>
                    <a:pt x="17" y="45"/>
                  </a:cubicBezTo>
                  <a:moveTo>
                    <a:pt x="16" y="45"/>
                  </a:moveTo>
                  <a:cubicBezTo>
                    <a:pt x="16" y="45"/>
                    <a:pt x="15" y="45"/>
                    <a:pt x="15" y="45"/>
                  </a:cubicBezTo>
                  <a:cubicBezTo>
                    <a:pt x="15" y="45"/>
                    <a:pt x="16" y="45"/>
                    <a:pt x="16" y="45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6" name="Freeform 1470"/>
            <p:cNvSpPr/>
            <p:nvPr/>
          </p:nvSpPr>
          <p:spPr bwMode="auto">
            <a:xfrm>
              <a:off x="4627563" y="169863"/>
              <a:ext cx="358775" cy="354013"/>
            </a:xfrm>
            <a:custGeom>
              <a:avLst/>
              <a:gdLst>
                <a:gd name="T0" fmla="*/ 52 w 128"/>
                <a:gd name="T1" fmla="*/ 0 h 126"/>
                <a:gd name="T2" fmla="*/ 51 w 128"/>
                <a:gd name="T3" fmla="*/ 0 h 126"/>
                <a:gd name="T4" fmla="*/ 44 w 128"/>
                <a:gd name="T5" fmla="*/ 52 h 126"/>
                <a:gd name="T6" fmla="*/ 1 w 128"/>
                <a:gd name="T7" fmla="*/ 74 h 126"/>
                <a:gd name="T8" fmla="*/ 22 w 128"/>
                <a:gd name="T9" fmla="*/ 82 h 126"/>
                <a:gd name="T10" fmla="*/ 49 w 128"/>
                <a:gd name="T11" fmla="*/ 81 h 126"/>
                <a:gd name="T12" fmla="*/ 71 w 128"/>
                <a:gd name="T13" fmla="*/ 126 h 126"/>
                <a:gd name="T14" fmla="*/ 72 w 128"/>
                <a:gd name="T15" fmla="*/ 126 h 126"/>
                <a:gd name="T16" fmla="*/ 79 w 128"/>
                <a:gd name="T17" fmla="*/ 76 h 126"/>
                <a:gd name="T18" fmla="*/ 126 w 128"/>
                <a:gd name="T19" fmla="*/ 53 h 126"/>
                <a:gd name="T20" fmla="*/ 105 w 128"/>
                <a:gd name="T21" fmla="*/ 45 h 126"/>
                <a:gd name="T22" fmla="*/ 74 w 128"/>
                <a:gd name="T23" fmla="*/ 47 h 126"/>
                <a:gd name="T24" fmla="*/ 52 w 128"/>
                <a:gd name="T25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8" h="126">
                  <a:moveTo>
                    <a:pt x="52" y="0"/>
                  </a:moveTo>
                  <a:cubicBezTo>
                    <a:pt x="52" y="0"/>
                    <a:pt x="51" y="0"/>
                    <a:pt x="51" y="0"/>
                  </a:cubicBezTo>
                  <a:cubicBezTo>
                    <a:pt x="44" y="1"/>
                    <a:pt x="41" y="23"/>
                    <a:pt x="44" y="52"/>
                  </a:cubicBezTo>
                  <a:cubicBezTo>
                    <a:pt x="18" y="58"/>
                    <a:pt x="0" y="67"/>
                    <a:pt x="1" y="74"/>
                  </a:cubicBezTo>
                  <a:cubicBezTo>
                    <a:pt x="2" y="78"/>
                    <a:pt x="9" y="81"/>
                    <a:pt x="22" y="82"/>
                  </a:cubicBezTo>
                  <a:cubicBezTo>
                    <a:pt x="30" y="82"/>
                    <a:pt x="39" y="82"/>
                    <a:pt x="49" y="81"/>
                  </a:cubicBezTo>
                  <a:cubicBezTo>
                    <a:pt x="55" y="107"/>
                    <a:pt x="64" y="125"/>
                    <a:pt x="71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9" y="125"/>
                    <a:pt x="82" y="104"/>
                    <a:pt x="79" y="76"/>
                  </a:cubicBezTo>
                  <a:cubicBezTo>
                    <a:pt x="108" y="70"/>
                    <a:pt x="128" y="60"/>
                    <a:pt x="126" y="53"/>
                  </a:cubicBezTo>
                  <a:cubicBezTo>
                    <a:pt x="126" y="49"/>
                    <a:pt x="118" y="46"/>
                    <a:pt x="105" y="45"/>
                  </a:cubicBezTo>
                  <a:cubicBezTo>
                    <a:pt x="96" y="45"/>
                    <a:pt x="86" y="45"/>
                    <a:pt x="74" y="47"/>
                  </a:cubicBezTo>
                  <a:cubicBezTo>
                    <a:pt x="68" y="20"/>
                    <a:pt x="59" y="0"/>
                    <a:pt x="52" y="0"/>
                  </a:cubicBezTo>
                </a:path>
              </a:pathLst>
            </a:custGeom>
            <a:solidFill>
              <a:srgbClr val="2A2D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579" name="组合 1578"/>
          <p:cNvGrpSpPr/>
          <p:nvPr/>
        </p:nvGrpSpPr>
        <p:grpSpPr>
          <a:xfrm>
            <a:off x="8218782" y="1789965"/>
            <a:ext cx="385763" cy="379413"/>
            <a:chOff x="5564188" y="-203200"/>
            <a:chExt cx="385763" cy="379413"/>
          </a:xfrm>
        </p:grpSpPr>
        <p:sp>
          <p:nvSpPr>
            <p:cNvPr id="1497" name="Freeform 1471"/>
            <p:cNvSpPr/>
            <p:nvPr/>
          </p:nvSpPr>
          <p:spPr bwMode="auto">
            <a:xfrm>
              <a:off x="5722938" y="-203200"/>
              <a:ext cx="201613" cy="203200"/>
            </a:xfrm>
            <a:custGeom>
              <a:avLst/>
              <a:gdLst>
                <a:gd name="T0" fmla="*/ 4 w 72"/>
                <a:gd name="T1" fmla="*/ 43 h 72"/>
                <a:gd name="T2" fmla="*/ 43 w 72"/>
                <a:gd name="T3" fmla="*/ 69 h 72"/>
                <a:gd name="T4" fmla="*/ 69 w 72"/>
                <a:gd name="T5" fmla="*/ 29 h 72"/>
                <a:gd name="T6" fmla="*/ 30 w 72"/>
                <a:gd name="T7" fmla="*/ 3 h 72"/>
                <a:gd name="T8" fmla="*/ 4 w 72"/>
                <a:gd name="T9" fmla="*/ 4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2">
                  <a:moveTo>
                    <a:pt x="4" y="43"/>
                  </a:moveTo>
                  <a:cubicBezTo>
                    <a:pt x="7" y="61"/>
                    <a:pt x="25" y="72"/>
                    <a:pt x="43" y="69"/>
                  </a:cubicBezTo>
                  <a:cubicBezTo>
                    <a:pt x="61" y="65"/>
                    <a:pt x="72" y="47"/>
                    <a:pt x="69" y="29"/>
                  </a:cubicBezTo>
                  <a:cubicBezTo>
                    <a:pt x="65" y="11"/>
                    <a:pt x="47" y="0"/>
                    <a:pt x="30" y="3"/>
                  </a:cubicBezTo>
                  <a:cubicBezTo>
                    <a:pt x="12" y="7"/>
                    <a:pt x="0" y="25"/>
                    <a:pt x="4" y="43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8" name="Freeform 1472"/>
            <p:cNvSpPr/>
            <p:nvPr/>
          </p:nvSpPr>
          <p:spPr bwMode="auto">
            <a:xfrm>
              <a:off x="5564188" y="-179387"/>
              <a:ext cx="203200" cy="201613"/>
            </a:xfrm>
            <a:custGeom>
              <a:avLst/>
              <a:gdLst>
                <a:gd name="T0" fmla="*/ 4 w 73"/>
                <a:gd name="T1" fmla="*/ 42 h 72"/>
                <a:gd name="T2" fmla="*/ 43 w 73"/>
                <a:gd name="T3" fmla="*/ 68 h 72"/>
                <a:gd name="T4" fmla="*/ 69 w 73"/>
                <a:gd name="T5" fmla="*/ 29 h 72"/>
                <a:gd name="T6" fmla="*/ 30 w 73"/>
                <a:gd name="T7" fmla="*/ 3 h 72"/>
                <a:gd name="T8" fmla="*/ 4 w 73"/>
                <a:gd name="T9" fmla="*/ 4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2">
                  <a:moveTo>
                    <a:pt x="4" y="42"/>
                  </a:moveTo>
                  <a:cubicBezTo>
                    <a:pt x="8" y="60"/>
                    <a:pt x="25" y="72"/>
                    <a:pt x="43" y="68"/>
                  </a:cubicBezTo>
                  <a:cubicBezTo>
                    <a:pt x="61" y="65"/>
                    <a:pt x="73" y="47"/>
                    <a:pt x="69" y="29"/>
                  </a:cubicBezTo>
                  <a:cubicBezTo>
                    <a:pt x="65" y="11"/>
                    <a:pt x="48" y="0"/>
                    <a:pt x="30" y="3"/>
                  </a:cubicBezTo>
                  <a:cubicBezTo>
                    <a:pt x="12" y="7"/>
                    <a:pt x="0" y="24"/>
                    <a:pt x="4" y="42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9" name="Freeform 1473"/>
            <p:cNvSpPr/>
            <p:nvPr/>
          </p:nvSpPr>
          <p:spPr bwMode="auto">
            <a:xfrm>
              <a:off x="5597526" y="-28575"/>
              <a:ext cx="204788" cy="204788"/>
            </a:xfrm>
            <a:custGeom>
              <a:avLst/>
              <a:gdLst>
                <a:gd name="T0" fmla="*/ 4 w 73"/>
                <a:gd name="T1" fmla="*/ 43 h 73"/>
                <a:gd name="T2" fmla="*/ 43 w 73"/>
                <a:gd name="T3" fmla="*/ 69 h 73"/>
                <a:gd name="T4" fmla="*/ 69 w 73"/>
                <a:gd name="T5" fmla="*/ 30 h 73"/>
                <a:gd name="T6" fmla="*/ 30 w 73"/>
                <a:gd name="T7" fmla="*/ 4 h 73"/>
                <a:gd name="T8" fmla="*/ 4 w 73"/>
                <a:gd name="T9" fmla="*/ 4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3">
                  <a:moveTo>
                    <a:pt x="4" y="43"/>
                  </a:moveTo>
                  <a:cubicBezTo>
                    <a:pt x="7" y="62"/>
                    <a:pt x="25" y="73"/>
                    <a:pt x="43" y="69"/>
                  </a:cubicBezTo>
                  <a:cubicBezTo>
                    <a:pt x="61" y="66"/>
                    <a:pt x="73" y="48"/>
                    <a:pt x="69" y="30"/>
                  </a:cubicBezTo>
                  <a:cubicBezTo>
                    <a:pt x="65" y="12"/>
                    <a:pt x="48" y="0"/>
                    <a:pt x="30" y="4"/>
                  </a:cubicBezTo>
                  <a:cubicBezTo>
                    <a:pt x="12" y="8"/>
                    <a:pt x="0" y="25"/>
                    <a:pt x="4" y="43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0" name="Freeform 1474"/>
            <p:cNvSpPr/>
            <p:nvPr/>
          </p:nvSpPr>
          <p:spPr bwMode="auto">
            <a:xfrm>
              <a:off x="5745163" y="-53975"/>
              <a:ext cx="204788" cy="204788"/>
            </a:xfrm>
            <a:custGeom>
              <a:avLst/>
              <a:gdLst>
                <a:gd name="T0" fmla="*/ 4 w 73"/>
                <a:gd name="T1" fmla="*/ 43 h 73"/>
                <a:gd name="T2" fmla="*/ 43 w 73"/>
                <a:gd name="T3" fmla="*/ 69 h 73"/>
                <a:gd name="T4" fmla="*/ 69 w 73"/>
                <a:gd name="T5" fmla="*/ 30 h 73"/>
                <a:gd name="T6" fmla="*/ 30 w 73"/>
                <a:gd name="T7" fmla="*/ 3 h 73"/>
                <a:gd name="T8" fmla="*/ 4 w 73"/>
                <a:gd name="T9" fmla="*/ 4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3">
                  <a:moveTo>
                    <a:pt x="4" y="43"/>
                  </a:moveTo>
                  <a:cubicBezTo>
                    <a:pt x="7" y="61"/>
                    <a:pt x="25" y="73"/>
                    <a:pt x="43" y="69"/>
                  </a:cubicBezTo>
                  <a:cubicBezTo>
                    <a:pt x="61" y="65"/>
                    <a:pt x="73" y="48"/>
                    <a:pt x="69" y="30"/>
                  </a:cubicBezTo>
                  <a:cubicBezTo>
                    <a:pt x="66" y="11"/>
                    <a:pt x="48" y="0"/>
                    <a:pt x="30" y="3"/>
                  </a:cubicBezTo>
                  <a:cubicBezTo>
                    <a:pt x="12" y="7"/>
                    <a:pt x="0" y="25"/>
                    <a:pt x="4" y="43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1" name="Freeform 1475"/>
            <p:cNvSpPr/>
            <p:nvPr/>
          </p:nvSpPr>
          <p:spPr bwMode="auto">
            <a:xfrm>
              <a:off x="5664201" y="23813"/>
              <a:ext cx="73025" cy="93663"/>
            </a:xfrm>
            <a:custGeom>
              <a:avLst/>
              <a:gdLst>
                <a:gd name="T0" fmla="*/ 22 w 26"/>
                <a:gd name="T1" fmla="*/ 1 h 33"/>
                <a:gd name="T2" fmla="*/ 16 w 26"/>
                <a:gd name="T3" fmla="*/ 4 h 33"/>
                <a:gd name="T4" fmla="*/ 6 w 26"/>
                <a:gd name="T5" fmla="*/ 12 h 33"/>
                <a:gd name="T6" fmla="*/ 4 w 26"/>
                <a:gd name="T7" fmla="*/ 15 h 33"/>
                <a:gd name="T8" fmla="*/ 2 w 26"/>
                <a:gd name="T9" fmla="*/ 19 h 33"/>
                <a:gd name="T10" fmla="*/ 1 w 26"/>
                <a:gd name="T11" fmla="*/ 26 h 33"/>
                <a:gd name="T12" fmla="*/ 4 w 26"/>
                <a:gd name="T13" fmla="*/ 30 h 33"/>
                <a:gd name="T14" fmla="*/ 5 w 26"/>
                <a:gd name="T15" fmla="*/ 30 h 33"/>
                <a:gd name="T16" fmla="*/ 7 w 26"/>
                <a:gd name="T17" fmla="*/ 33 h 33"/>
                <a:gd name="T18" fmla="*/ 9 w 26"/>
                <a:gd name="T19" fmla="*/ 33 h 33"/>
                <a:gd name="T20" fmla="*/ 10 w 26"/>
                <a:gd name="T21" fmla="*/ 33 h 33"/>
                <a:gd name="T22" fmla="*/ 13 w 26"/>
                <a:gd name="T23" fmla="*/ 31 h 33"/>
                <a:gd name="T24" fmla="*/ 14 w 26"/>
                <a:gd name="T25" fmla="*/ 31 h 33"/>
                <a:gd name="T26" fmla="*/ 15 w 26"/>
                <a:gd name="T27" fmla="*/ 29 h 33"/>
                <a:gd name="T28" fmla="*/ 16 w 26"/>
                <a:gd name="T29" fmla="*/ 28 h 33"/>
                <a:gd name="T30" fmla="*/ 19 w 26"/>
                <a:gd name="T31" fmla="*/ 21 h 33"/>
                <a:gd name="T32" fmla="*/ 20 w 26"/>
                <a:gd name="T33" fmla="*/ 20 h 33"/>
                <a:gd name="T34" fmla="*/ 22 w 26"/>
                <a:gd name="T35" fmla="*/ 16 h 33"/>
                <a:gd name="T36" fmla="*/ 23 w 26"/>
                <a:gd name="T37" fmla="*/ 12 h 33"/>
                <a:gd name="T38" fmla="*/ 24 w 26"/>
                <a:gd name="T39" fmla="*/ 8 h 33"/>
                <a:gd name="T40" fmla="*/ 23 w 26"/>
                <a:gd name="T41" fmla="*/ 5 h 33"/>
                <a:gd name="T42" fmla="*/ 24 w 26"/>
                <a:gd name="T43" fmla="*/ 5 h 33"/>
                <a:gd name="T44" fmla="*/ 25 w 26"/>
                <a:gd name="T45" fmla="*/ 2 h 33"/>
                <a:gd name="T46" fmla="*/ 23 w 26"/>
                <a:gd name="T47" fmla="*/ 0 h 33"/>
                <a:gd name="T48" fmla="*/ 22 w 26"/>
                <a:gd name="T4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" h="33">
                  <a:moveTo>
                    <a:pt x="22" y="1"/>
                  </a:moveTo>
                  <a:cubicBezTo>
                    <a:pt x="20" y="2"/>
                    <a:pt x="18" y="3"/>
                    <a:pt x="16" y="4"/>
                  </a:cubicBezTo>
                  <a:cubicBezTo>
                    <a:pt x="12" y="5"/>
                    <a:pt x="9" y="8"/>
                    <a:pt x="6" y="12"/>
                  </a:cubicBezTo>
                  <a:cubicBezTo>
                    <a:pt x="5" y="13"/>
                    <a:pt x="5" y="14"/>
                    <a:pt x="4" y="15"/>
                  </a:cubicBezTo>
                  <a:cubicBezTo>
                    <a:pt x="3" y="16"/>
                    <a:pt x="3" y="18"/>
                    <a:pt x="2" y="19"/>
                  </a:cubicBezTo>
                  <a:cubicBezTo>
                    <a:pt x="1" y="21"/>
                    <a:pt x="0" y="24"/>
                    <a:pt x="1" y="26"/>
                  </a:cubicBezTo>
                  <a:cubicBezTo>
                    <a:pt x="1" y="29"/>
                    <a:pt x="2" y="30"/>
                    <a:pt x="4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1"/>
                    <a:pt x="6" y="32"/>
                    <a:pt x="7" y="33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3"/>
                    <a:pt x="12" y="32"/>
                    <a:pt x="13" y="31"/>
                  </a:cubicBezTo>
                  <a:cubicBezTo>
                    <a:pt x="13" y="31"/>
                    <a:pt x="14" y="31"/>
                    <a:pt x="14" y="31"/>
                  </a:cubicBezTo>
                  <a:cubicBezTo>
                    <a:pt x="14" y="30"/>
                    <a:pt x="15" y="30"/>
                    <a:pt x="15" y="29"/>
                  </a:cubicBezTo>
                  <a:cubicBezTo>
                    <a:pt x="16" y="29"/>
                    <a:pt x="16" y="28"/>
                    <a:pt x="16" y="28"/>
                  </a:cubicBezTo>
                  <a:cubicBezTo>
                    <a:pt x="18" y="26"/>
                    <a:pt x="19" y="24"/>
                    <a:pt x="19" y="21"/>
                  </a:cubicBezTo>
                  <a:cubicBezTo>
                    <a:pt x="19" y="21"/>
                    <a:pt x="20" y="20"/>
                    <a:pt x="20" y="20"/>
                  </a:cubicBezTo>
                  <a:cubicBezTo>
                    <a:pt x="20" y="19"/>
                    <a:pt x="21" y="17"/>
                    <a:pt x="22" y="16"/>
                  </a:cubicBezTo>
                  <a:cubicBezTo>
                    <a:pt x="22" y="15"/>
                    <a:pt x="23" y="13"/>
                    <a:pt x="23" y="12"/>
                  </a:cubicBezTo>
                  <a:cubicBezTo>
                    <a:pt x="24" y="11"/>
                    <a:pt x="24" y="9"/>
                    <a:pt x="24" y="8"/>
                  </a:cubicBezTo>
                  <a:cubicBezTo>
                    <a:pt x="24" y="7"/>
                    <a:pt x="24" y="6"/>
                    <a:pt x="23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5" y="4"/>
                    <a:pt x="26" y="3"/>
                    <a:pt x="25" y="2"/>
                  </a:cubicBezTo>
                  <a:cubicBezTo>
                    <a:pt x="24" y="1"/>
                    <a:pt x="24" y="0"/>
                    <a:pt x="23" y="0"/>
                  </a:cubicBezTo>
                  <a:cubicBezTo>
                    <a:pt x="22" y="0"/>
                    <a:pt x="22" y="0"/>
                    <a:pt x="22" y="1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2" name="Freeform 1476"/>
            <p:cNvSpPr/>
            <p:nvPr/>
          </p:nvSpPr>
          <p:spPr bwMode="auto">
            <a:xfrm>
              <a:off x="5776913" y="-130175"/>
              <a:ext cx="73025" cy="90488"/>
            </a:xfrm>
            <a:custGeom>
              <a:avLst/>
              <a:gdLst>
                <a:gd name="T0" fmla="*/ 15 w 26"/>
                <a:gd name="T1" fmla="*/ 0 h 32"/>
                <a:gd name="T2" fmla="*/ 11 w 26"/>
                <a:gd name="T3" fmla="*/ 1 h 32"/>
                <a:gd name="T4" fmla="*/ 6 w 26"/>
                <a:gd name="T5" fmla="*/ 8 h 32"/>
                <a:gd name="T6" fmla="*/ 5 w 26"/>
                <a:gd name="T7" fmla="*/ 10 h 32"/>
                <a:gd name="T8" fmla="*/ 1 w 26"/>
                <a:gd name="T9" fmla="*/ 19 h 32"/>
                <a:gd name="T10" fmla="*/ 0 w 26"/>
                <a:gd name="T11" fmla="*/ 22 h 32"/>
                <a:gd name="T12" fmla="*/ 0 w 26"/>
                <a:gd name="T13" fmla="*/ 27 h 32"/>
                <a:gd name="T14" fmla="*/ 3 w 26"/>
                <a:gd name="T15" fmla="*/ 30 h 32"/>
                <a:gd name="T16" fmla="*/ 4 w 26"/>
                <a:gd name="T17" fmla="*/ 30 h 32"/>
                <a:gd name="T18" fmla="*/ 8 w 26"/>
                <a:gd name="T19" fmla="*/ 32 h 32"/>
                <a:gd name="T20" fmla="*/ 12 w 26"/>
                <a:gd name="T21" fmla="*/ 30 h 32"/>
                <a:gd name="T22" fmla="*/ 16 w 26"/>
                <a:gd name="T23" fmla="*/ 25 h 32"/>
                <a:gd name="T24" fmla="*/ 23 w 26"/>
                <a:gd name="T25" fmla="*/ 18 h 32"/>
                <a:gd name="T26" fmla="*/ 26 w 26"/>
                <a:gd name="T27" fmla="*/ 9 h 32"/>
                <a:gd name="T28" fmla="*/ 25 w 26"/>
                <a:gd name="T29" fmla="*/ 4 h 32"/>
                <a:gd name="T30" fmla="*/ 23 w 26"/>
                <a:gd name="T31" fmla="*/ 2 h 32"/>
                <a:gd name="T32" fmla="*/ 22 w 26"/>
                <a:gd name="T33" fmla="*/ 1 h 32"/>
                <a:gd name="T34" fmla="*/ 20 w 26"/>
                <a:gd name="T35" fmla="*/ 0 h 32"/>
                <a:gd name="T36" fmla="*/ 17 w 26"/>
                <a:gd name="T37" fmla="*/ 0 h 32"/>
                <a:gd name="T38" fmla="*/ 17 w 26"/>
                <a:gd name="T39" fmla="*/ 0 h 32"/>
                <a:gd name="T40" fmla="*/ 16 w 26"/>
                <a:gd name="T41" fmla="*/ 0 h 32"/>
                <a:gd name="T42" fmla="*/ 15 w 26"/>
                <a:gd name="T4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" h="32">
                  <a:moveTo>
                    <a:pt x="15" y="0"/>
                  </a:moveTo>
                  <a:cubicBezTo>
                    <a:pt x="14" y="0"/>
                    <a:pt x="12" y="0"/>
                    <a:pt x="11" y="1"/>
                  </a:cubicBezTo>
                  <a:cubicBezTo>
                    <a:pt x="9" y="3"/>
                    <a:pt x="7" y="5"/>
                    <a:pt x="6" y="8"/>
                  </a:cubicBezTo>
                  <a:cubicBezTo>
                    <a:pt x="6" y="9"/>
                    <a:pt x="5" y="9"/>
                    <a:pt x="5" y="10"/>
                  </a:cubicBezTo>
                  <a:cubicBezTo>
                    <a:pt x="3" y="13"/>
                    <a:pt x="2" y="16"/>
                    <a:pt x="1" y="19"/>
                  </a:cubicBezTo>
                  <a:cubicBezTo>
                    <a:pt x="1" y="20"/>
                    <a:pt x="1" y="21"/>
                    <a:pt x="0" y="22"/>
                  </a:cubicBezTo>
                  <a:cubicBezTo>
                    <a:pt x="0" y="24"/>
                    <a:pt x="0" y="25"/>
                    <a:pt x="0" y="27"/>
                  </a:cubicBezTo>
                  <a:cubicBezTo>
                    <a:pt x="0" y="28"/>
                    <a:pt x="2" y="30"/>
                    <a:pt x="3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5" y="31"/>
                    <a:pt x="6" y="32"/>
                    <a:pt x="8" y="32"/>
                  </a:cubicBezTo>
                  <a:cubicBezTo>
                    <a:pt x="9" y="32"/>
                    <a:pt x="11" y="31"/>
                    <a:pt x="12" y="30"/>
                  </a:cubicBezTo>
                  <a:cubicBezTo>
                    <a:pt x="13" y="29"/>
                    <a:pt x="15" y="27"/>
                    <a:pt x="16" y="25"/>
                  </a:cubicBezTo>
                  <a:cubicBezTo>
                    <a:pt x="19" y="23"/>
                    <a:pt x="21" y="20"/>
                    <a:pt x="23" y="18"/>
                  </a:cubicBezTo>
                  <a:cubicBezTo>
                    <a:pt x="24" y="15"/>
                    <a:pt x="26" y="12"/>
                    <a:pt x="26" y="9"/>
                  </a:cubicBezTo>
                  <a:cubicBezTo>
                    <a:pt x="26" y="7"/>
                    <a:pt x="26" y="5"/>
                    <a:pt x="25" y="4"/>
                  </a:cubicBezTo>
                  <a:cubicBezTo>
                    <a:pt x="24" y="3"/>
                    <a:pt x="24" y="3"/>
                    <a:pt x="23" y="2"/>
                  </a:cubicBezTo>
                  <a:cubicBezTo>
                    <a:pt x="23" y="2"/>
                    <a:pt x="22" y="1"/>
                    <a:pt x="22" y="1"/>
                  </a:cubicBezTo>
                  <a:cubicBezTo>
                    <a:pt x="21" y="1"/>
                    <a:pt x="20" y="1"/>
                    <a:pt x="20" y="0"/>
                  </a:cubicBezTo>
                  <a:cubicBezTo>
                    <a:pt x="19" y="0"/>
                    <a:pt x="18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3" name="Freeform 1477"/>
            <p:cNvSpPr/>
            <p:nvPr/>
          </p:nvSpPr>
          <p:spPr bwMode="auto">
            <a:xfrm>
              <a:off x="5634038" y="-115887"/>
              <a:ext cx="100013" cy="90488"/>
            </a:xfrm>
            <a:custGeom>
              <a:avLst/>
              <a:gdLst>
                <a:gd name="T0" fmla="*/ 9 w 36"/>
                <a:gd name="T1" fmla="*/ 0 h 32"/>
                <a:gd name="T2" fmla="*/ 6 w 36"/>
                <a:gd name="T3" fmla="*/ 2 h 32"/>
                <a:gd name="T4" fmla="*/ 5 w 36"/>
                <a:gd name="T5" fmla="*/ 3 h 32"/>
                <a:gd name="T6" fmla="*/ 5 w 36"/>
                <a:gd name="T7" fmla="*/ 3 h 32"/>
                <a:gd name="T8" fmla="*/ 3 w 36"/>
                <a:gd name="T9" fmla="*/ 3 h 32"/>
                <a:gd name="T10" fmla="*/ 2 w 36"/>
                <a:gd name="T11" fmla="*/ 6 h 32"/>
                <a:gd name="T12" fmla="*/ 0 w 36"/>
                <a:gd name="T13" fmla="*/ 8 h 32"/>
                <a:gd name="T14" fmla="*/ 1 w 36"/>
                <a:gd name="T15" fmla="*/ 13 h 32"/>
                <a:gd name="T16" fmla="*/ 8 w 36"/>
                <a:gd name="T17" fmla="*/ 21 h 32"/>
                <a:gd name="T18" fmla="*/ 19 w 36"/>
                <a:gd name="T19" fmla="*/ 28 h 32"/>
                <a:gd name="T20" fmla="*/ 24 w 36"/>
                <a:gd name="T21" fmla="*/ 30 h 32"/>
                <a:gd name="T22" fmla="*/ 25 w 36"/>
                <a:gd name="T23" fmla="*/ 30 h 32"/>
                <a:gd name="T24" fmla="*/ 27 w 36"/>
                <a:gd name="T25" fmla="*/ 31 h 32"/>
                <a:gd name="T26" fmla="*/ 28 w 36"/>
                <a:gd name="T27" fmla="*/ 31 h 32"/>
                <a:gd name="T28" fmla="*/ 30 w 36"/>
                <a:gd name="T29" fmla="*/ 32 h 32"/>
                <a:gd name="T30" fmla="*/ 31 w 36"/>
                <a:gd name="T31" fmla="*/ 31 h 32"/>
                <a:gd name="T32" fmla="*/ 32 w 36"/>
                <a:gd name="T33" fmla="*/ 31 h 32"/>
                <a:gd name="T34" fmla="*/ 34 w 36"/>
                <a:gd name="T35" fmla="*/ 31 h 32"/>
                <a:gd name="T36" fmla="*/ 35 w 36"/>
                <a:gd name="T37" fmla="*/ 27 h 32"/>
                <a:gd name="T38" fmla="*/ 35 w 36"/>
                <a:gd name="T39" fmla="*/ 26 h 32"/>
                <a:gd name="T40" fmla="*/ 34 w 36"/>
                <a:gd name="T41" fmla="*/ 24 h 32"/>
                <a:gd name="T42" fmla="*/ 31 w 36"/>
                <a:gd name="T43" fmla="*/ 20 h 32"/>
                <a:gd name="T44" fmla="*/ 24 w 36"/>
                <a:gd name="T45" fmla="*/ 10 h 32"/>
                <a:gd name="T46" fmla="*/ 18 w 36"/>
                <a:gd name="T47" fmla="*/ 3 h 32"/>
                <a:gd name="T48" fmla="*/ 15 w 36"/>
                <a:gd name="T49" fmla="*/ 1 h 32"/>
                <a:gd name="T50" fmla="*/ 13 w 36"/>
                <a:gd name="T51" fmla="*/ 0 h 32"/>
                <a:gd name="T52" fmla="*/ 11 w 36"/>
                <a:gd name="T53" fmla="*/ 0 h 32"/>
                <a:gd name="T54" fmla="*/ 9 w 36"/>
                <a:gd name="T5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" h="32">
                  <a:moveTo>
                    <a:pt x="9" y="0"/>
                  </a:moveTo>
                  <a:cubicBezTo>
                    <a:pt x="8" y="0"/>
                    <a:pt x="6" y="1"/>
                    <a:pt x="6" y="2"/>
                  </a:cubicBezTo>
                  <a:cubicBezTo>
                    <a:pt x="5" y="2"/>
                    <a:pt x="5" y="2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3" y="3"/>
                    <a:pt x="3" y="3"/>
                  </a:cubicBezTo>
                  <a:cubicBezTo>
                    <a:pt x="2" y="4"/>
                    <a:pt x="2" y="5"/>
                    <a:pt x="2" y="6"/>
                  </a:cubicBezTo>
                  <a:cubicBezTo>
                    <a:pt x="1" y="6"/>
                    <a:pt x="1" y="7"/>
                    <a:pt x="0" y="8"/>
                  </a:cubicBezTo>
                  <a:cubicBezTo>
                    <a:pt x="0" y="10"/>
                    <a:pt x="0" y="11"/>
                    <a:pt x="1" y="13"/>
                  </a:cubicBezTo>
                  <a:cubicBezTo>
                    <a:pt x="2" y="17"/>
                    <a:pt x="5" y="19"/>
                    <a:pt x="8" y="21"/>
                  </a:cubicBezTo>
                  <a:cubicBezTo>
                    <a:pt x="12" y="24"/>
                    <a:pt x="15" y="26"/>
                    <a:pt x="19" y="28"/>
                  </a:cubicBezTo>
                  <a:cubicBezTo>
                    <a:pt x="21" y="28"/>
                    <a:pt x="23" y="29"/>
                    <a:pt x="24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6" y="30"/>
                    <a:pt x="27" y="31"/>
                    <a:pt x="27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2"/>
                    <a:pt x="29" y="32"/>
                    <a:pt x="30" y="32"/>
                  </a:cubicBezTo>
                  <a:cubicBezTo>
                    <a:pt x="31" y="32"/>
                    <a:pt x="31" y="31"/>
                    <a:pt x="31" y="31"/>
                  </a:cubicBezTo>
                  <a:cubicBezTo>
                    <a:pt x="31" y="31"/>
                    <a:pt x="32" y="31"/>
                    <a:pt x="32" y="31"/>
                  </a:cubicBezTo>
                  <a:cubicBezTo>
                    <a:pt x="32" y="31"/>
                    <a:pt x="33" y="31"/>
                    <a:pt x="34" y="31"/>
                  </a:cubicBezTo>
                  <a:cubicBezTo>
                    <a:pt x="35" y="30"/>
                    <a:pt x="36" y="28"/>
                    <a:pt x="35" y="27"/>
                  </a:cubicBezTo>
                  <a:cubicBezTo>
                    <a:pt x="35" y="27"/>
                    <a:pt x="35" y="27"/>
                    <a:pt x="35" y="26"/>
                  </a:cubicBezTo>
                  <a:cubicBezTo>
                    <a:pt x="34" y="26"/>
                    <a:pt x="34" y="25"/>
                    <a:pt x="34" y="24"/>
                  </a:cubicBezTo>
                  <a:cubicBezTo>
                    <a:pt x="33" y="23"/>
                    <a:pt x="32" y="21"/>
                    <a:pt x="31" y="20"/>
                  </a:cubicBezTo>
                  <a:cubicBezTo>
                    <a:pt x="29" y="17"/>
                    <a:pt x="27" y="14"/>
                    <a:pt x="24" y="10"/>
                  </a:cubicBezTo>
                  <a:cubicBezTo>
                    <a:pt x="22" y="8"/>
                    <a:pt x="20" y="5"/>
                    <a:pt x="18" y="3"/>
                  </a:cubicBezTo>
                  <a:cubicBezTo>
                    <a:pt x="17" y="2"/>
                    <a:pt x="16" y="2"/>
                    <a:pt x="15" y="1"/>
                  </a:cubicBezTo>
                  <a:cubicBezTo>
                    <a:pt x="15" y="1"/>
                    <a:pt x="14" y="1"/>
                    <a:pt x="13" y="0"/>
                  </a:cubicBezTo>
                  <a:cubicBezTo>
                    <a:pt x="12" y="0"/>
                    <a:pt x="12" y="0"/>
                    <a:pt x="11" y="0"/>
                  </a:cubicBezTo>
                  <a:cubicBezTo>
                    <a:pt x="10" y="0"/>
                    <a:pt x="10" y="0"/>
                    <a:pt x="9" y="0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4" name="Freeform 1478"/>
            <p:cNvSpPr>
              <a:spLocks noEditPoints="1"/>
            </p:cNvSpPr>
            <p:nvPr/>
          </p:nvSpPr>
          <p:spPr bwMode="auto">
            <a:xfrm>
              <a:off x="5788026" y="4763"/>
              <a:ext cx="100013" cy="73025"/>
            </a:xfrm>
            <a:custGeom>
              <a:avLst/>
              <a:gdLst>
                <a:gd name="T0" fmla="*/ 9 w 36"/>
                <a:gd name="T1" fmla="*/ 1 h 26"/>
                <a:gd name="T2" fmla="*/ 9 w 36"/>
                <a:gd name="T3" fmla="*/ 1 h 26"/>
                <a:gd name="T4" fmla="*/ 9 w 36"/>
                <a:gd name="T5" fmla="*/ 1 h 26"/>
                <a:gd name="T6" fmla="*/ 5 w 36"/>
                <a:gd name="T7" fmla="*/ 1 h 26"/>
                <a:gd name="T8" fmla="*/ 3 w 36"/>
                <a:gd name="T9" fmla="*/ 3 h 26"/>
                <a:gd name="T10" fmla="*/ 3 w 36"/>
                <a:gd name="T11" fmla="*/ 4 h 26"/>
                <a:gd name="T12" fmla="*/ 2 w 36"/>
                <a:gd name="T13" fmla="*/ 3 h 26"/>
                <a:gd name="T14" fmla="*/ 1 w 36"/>
                <a:gd name="T15" fmla="*/ 5 h 26"/>
                <a:gd name="T16" fmla="*/ 6 w 36"/>
                <a:gd name="T17" fmla="*/ 13 h 26"/>
                <a:gd name="T18" fmla="*/ 15 w 36"/>
                <a:gd name="T19" fmla="*/ 22 h 26"/>
                <a:gd name="T20" fmla="*/ 25 w 36"/>
                <a:gd name="T21" fmla="*/ 26 h 26"/>
                <a:gd name="T22" fmla="*/ 31 w 36"/>
                <a:gd name="T23" fmla="*/ 23 h 26"/>
                <a:gd name="T24" fmla="*/ 32 w 36"/>
                <a:gd name="T25" fmla="*/ 23 h 26"/>
                <a:gd name="T26" fmla="*/ 34 w 36"/>
                <a:gd name="T27" fmla="*/ 23 h 26"/>
                <a:gd name="T28" fmla="*/ 36 w 36"/>
                <a:gd name="T29" fmla="*/ 19 h 26"/>
                <a:gd name="T30" fmla="*/ 36 w 36"/>
                <a:gd name="T31" fmla="*/ 15 h 26"/>
                <a:gd name="T32" fmla="*/ 34 w 36"/>
                <a:gd name="T33" fmla="*/ 11 h 26"/>
                <a:gd name="T34" fmla="*/ 24 w 36"/>
                <a:gd name="T35" fmla="*/ 4 h 26"/>
                <a:gd name="T36" fmla="*/ 13 w 36"/>
                <a:gd name="T37" fmla="*/ 0 h 26"/>
                <a:gd name="T38" fmla="*/ 12 w 36"/>
                <a:gd name="T39" fmla="*/ 0 h 26"/>
                <a:gd name="T40" fmla="*/ 9 w 36"/>
                <a:gd name="T41" fmla="*/ 1 h 26"/>
                <a:gd name="T42" fmla="*/ 32 w 36"/>
                <a:gd name="T43" fmla="*/ 18 h 26"/>
                <a:gd name="T44" fmla="*/ 32 w 36"/>
                <a:gd name="T45" fmla="*/ 18 h 26"/>
                <a:gd name="T46" fmla="*/ 32 w 36"/>
                <a:gd name="T47" fmla="*/ 18 h 26"/>
                <a:gd name="T48" fmla="*/ 20 w 36"/>
                <a:gd name="T49" fmla="*/ 22 h 26"/>
                <a:gd name="T50" fmla="*/ 20 w 36"/>
                <a:gd name="T51" fmla="*/ 22 h 26"/>
                <a:gd name="T52" fmla="*/ 22 w 36"/>
                <a:gd name="T53" fmla="*/ 23 h 26"/>
                <a:gd name="T54" fmla="*/ 21 w 36"/>
                <a:gd name="T55" fmla="*/ 23 h 26"/>
                <a:gd name="T56" fmla="*/ 20 w 36"/>
                <a:gd name="T57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" h="26"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6" y="1"/>
                    <a:pt x="5" y="1"/>
                  </a:cubicBezTo>
                  <a:cubicBezTo>
                    <a:pt x="4" y="1"/>
                    <a:pt x="3" y="2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1" y="5"/>
                  </a:cubicBezTo>
                  <a:cubicBezTo>
                    <a:pt x="2" y="8"/>
                    <a:pt x="4" y="11"/>
                    <a:pt x="6" y="13"/>
                  </a:cubicBezTo>
                  <a:cubicBezTo>
                    <a:pt x="8" y="17"/>
                    <a:pt x="11" y="20"/>
                    <a:pt x="15" y="22"/>
                  </a:cubicBezTo>
                  <a:cubicBezTo>
                    <a:pt x="18" y="25"/>
                    <a:pt x="21" y="26"/>
                    <a:pt x="25" y="26"/>
                  </a:cubicBezTo>
                  <a:cubicBezTo>
                    <a:pt x="27" y="26"/>
                    <a:pt x="30" y="25"/>
                    <a:pt x="31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3" y="23"/>
                    <a:pt x="33" y="23"/>
                    <a:pt x="34" y="23"/>
                  </a:cubicBezTo>
                  <a:cubicBezTo>
                    <a:pt x="35" y="22"/>
                    <a:pt x="36" y="20"/>
                    <a:pt x="36" y="19"/>
                  </a:cubicBezTo>
                  <a:cubicBezTo>
                    <a:pt x="36" y="18"/>
                    <a:pt x="36" y="16"/>
                    <a:pt x="36" y="15"/>
                  </a:cubicBezTo>
                  <a:cubicBezTo>
                    <a:pt x="35" y="14"/>
                    <a:pt x="35" y="12"/>
                    <a:pt x="34" y="11"/>
                  </a:cubicBezTo>
                  <a:cubicBezTo>
                    <a:pt x="31" y="8"/>
                    <a:pt x="28" y="6"/>
                    <a:pt x="24" y="4"/>
                  </a:cubicBezTo>
                  <a:cubicBezTo>
                    <a:pt x="21" y="2"/>
                    <a:pt x="17" y="1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0" y="0"/>
                    <a:pt x="9" y="1"/>
                  </a:cubicBezTo>
                  <a:moveTo>
                    <a:pt x="32" y="18"/>
                  </a:move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moveTo>
                    <a:pt x="20" y="22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21" y="23"/>
                    <a:pt x="21" y="23"/>
                    <a:pt x="22" y="23"/>
                  </a:cubicBezTo>
                  <a:cubicBezTo>
                    <a:pt x="22" y="23"/>
                    <a:pt x="21" y="23"/>
                    <a:pt x="21" y="23"/>
                  </a:cubicBezTo>
                  <a:cubicBezTo>
                    <a:pt x="20" y="22"/>
                    <a:pt x="20" y="22"/>
                    <a:pt x="20" y="22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5" name="Freeform 1479"/>
            <p:cNvSpPr>
              <a:spLocks noEditPoints="1"/>
            </p:cNvSpPr>
            <p:nvPr/>
          </p:nvSpPr>
          <p:spPr bwMode="auto">
            <a:xfrm>
              <a:off x="5810251" y="26988"/>
              <a:ext cx="69850" cy="47625"/>
            </a:xfrm>
            <a:custGeom>
              <a:avLst/>
              <a:gdLst>
                <a:gd name="T0" fmla="*/ 1 w 25"/>
                <a:gd name="T1" fmla="*/ 0 h 17"/>
                <a:gd name="T2" fmla="*/ 0 w 25"/>
                <a:gd name="T3" fmla="*/ 1 h 17"/>
                <a:gd name="T4" fmla="*/ 2 w 25"/>
                <a:gd name="T5" fmla="*/ 4 h 17"/>
                <a:gd name="T6" fmla="*/ 5 w 25"/>
                <a:gd name="T7" fmla="*/ 9 h 17"/>
                <a:gd name="T8" fmla="*/ 9 w 25"/>
                <a:gd name="T9" fmla="*/ 13 h 17"/>
                <a:gd name="T10" fmla="*/ 15 w 25"/>
                <a:gd name="T11" fmla="*/ 16 h 17"/>
                <a:gd name="T12" fmla="*/ 19 w 25"/>
                <a:gd name="T13" fmla="*/ 17 h 17"/>
                <a:gd name="T14" fmla="*/ 22 w 25"/>
                <a:gd name="T15" fmla="*/ 17 h 17"/>
                <a:gd name="T16" fmla="*/ 24 w 25"/>
                <a:gd name="T17" fmla="*/ 16 h 17"/>
                <a:gd name="T18" fmla="*/ 25 w 25"/>
                <a:gd name="T19" fmla="*/ 15 h 17"/>
                <a:gd name="T20" fmla="*/ 25 w 25"/>
                <a:gd name="T21" fmla="*/ 14 h 17"/>
                <a:gd name="T22" fmla="*/ 25 w 25"/>
                <a:gd name="T23" fmla="*/ 13 h 17"/>
                <a:gd name="T24" fmla="*/ 25 w 25"/>
                <a:gd name="T25" fmla="*/ 13 h 17"/>
                <a:gd name="T26" fmla="*/ 25 w 25"/>
                <a:gd name="T27" fmla="*/ 12 h 17"/>
                <a:gd name="T28" fmla="*/ 23 w 25"/>
                <a:gd name="T29" fmla="*/ 10 h 17"/>
                <a:gd name="T30" fmla="*/ 20 w 25"/>
                <a:gd name="T31" fmla="*/ 10 h 17"/>
                <a:gd name="T32" fmla="*/ 19 w 25"/>
                <a:gd name="T33" fmla="*/ 10 h 17"/>
                <a:gd name="T34" fmla="*/ 18 w 25"/>
                <a:gd name="T35" fmla="*/ 12 h 17"/>
                <a:gd name="T36" fmla="*/ 20 w 25"/>
                <a:gd name="T37" fmla="*/ 14 h 17"/>
                <a:gd name="T38" fmla="*/ 20 w 25"/>
                <a:gd name="T39" fmla="*/ 14 h 17"/>
                <a:gd name="T40" fmla="*/ 19 w 25"/>
                <a:gd name="T41" fmla="*/ 14 h 17"/>
                <a:gd name="T42" fmla="*/ 16 w 25"/>
                <a:gd name="T43" fmla="*/ 13 h 17"/>
                <a:gd name="T44" fmla="*/ 16 w 25"/>
                <a:gd name="T45" fmla="*/ 13 h 17"/>
                <a:gd name="T46" fmla="*/ 10 w 25"/>
                <a:gd name="T47" fmla="*/ 9 h 17"/>
                <a:gd name="T48" fmla="*/ 10 w 25"/>
                <a:gd name="T49" fmla="*/ 9 h 17"/>
                <a:gd name="T50" fmla="*/ 4 w 25"/>
                <a:gd name="T51" fmla="*/ 3 h 17"/>
                <a:gd name="T52" fmla="*/ 3 w 25"/>
                <a:gd name="T53" fmla="*/ 1 h 17"/>
                <a:gd name="T54" fmla="*/ 3 w 25"/>
                <a:gd name="T55" fmla="*/ 1 h 17"/>
                <a:gd name="T56" fmla="*/ 3 w 25"/>
                <a:gd name="T57" fmla="*/ 1 h 17"/>
                <a:gd name="T58" fmla="*/ 3 w 25"/>
                <a:gd name="T59" fmla="*/ 1 h 17"/>
                <a:gd name="T60" fmla="*/ 3 w 25"/>
                <a:gd name="T61" fmla="*/ 1 h 17"/>
                <a:gd name="T62" fmla="*/ 1 w 25"/>
                <a:gd name="T63" fmla="*/ 0 h 17"/>
                <a:gd name="T64" fmla="*/ 1 w 25"/>
                <a:gd name="T65" fmla="*/ 0 h 17"/>
                <a:gd name="T66" fmla="*/ 10 w 25"/>
                <a:gd name="T67" fmla="*/ 9 h 17"/>
                <a:gd name="T68" fmla="*/ 10 w 25"/>
                <a:gd name="T69" fmla="*/ 10 h 17"/>
                <a:gd name="T70" fmla="*/ 10 w 25"/>
                <a:gd name="T71" fmla="*/ 9 h 17"/>
                <a:gd name="T72" fmla="*/ 22 w 25"/>
                <a:gd name="T73" fmla="*/ 14 h 17"/>
                <a:gd name="T74" fmla="*/ 22 w 25"/>
                <a:gd name="T75" fmla="*/ 14 h 17"/>
                <a:gd name="T76" fmla="*/ 22 w 25"/>
                <a:gd name="T77" fmla="*/ 14 h 17"/>
                <a:gd name="T78" fmla="*/ 19 w 25"/>
                <a:gd name="T79" fmla="*/ 14 h 17"/>
                <a:gd name="T80" fmla="*/ 19 w 25"/>
                <a:gd name="T81" fmla="*/ 14 h 17"/>
                <a:gd name="T82" fmla="*/ 19 w 25"/>
                <a:gd name="T83" fmla="*/ 14 h 17"/>
                <a:gd name="T84" fmla="*/ 22 w 25"/>
                <a:gd name="T85" fmla="*/ 14 h 17"/>
                <a:gd name="T86" fmla="*/ 22 w 25"/>
                <a:gd name="T87" fmla="*/ 14 h 17"/>
                <a:gd name="T88" fmla="*/ 22 w 25"/>
                <a:gd name="T89" fmla="*/ 14 h 17"/>
                <a:gd name="T90" fmla="*/ 3 w 25"/>
                <a:gd name="T91" fmla="*/ 1 h 17"/>
                <a:gd name="T92" fmla="*/ 3 w 25"/>
                <a:gd name="T93" fmla="*/ 1 h 17"/>
                <a:gd name="T94" fmla="*/ 3 w 25"/>
                <a:gd name="T95" fmla="*/ 1 h 17"/>
                <a:gd name="T96" fmla="*/ 3 w 25"/>
                <a:gd name="T97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17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1" y="3"/>
                    <a:pt x="2" y="4"/>
                  </a:cubicBezTo>
                  <a:cubicBezTo>
                    <a:pt x="3" y="6"/>
                    <a:pt x="4" y="7"/>
                    <a:pt x="5" y="9"/>
                  </a:cubicBezTo>
                  <a:cubicBezTo>
                    <a:pt x="6" y="10"/>
                    <a:pt x="8" y="11"/>
                    <a:pt x="9" y="13"/>
                  </a:cubicBezTo>
                  <a:cubicBezTo>
                    <a:pt x="11" y="14"/>
                    <a:pt x="13" y="15"/>
                    <a:pt x="15" y="16"/>
                  </a:cubicBezTo>
                  <a:cubicBezTo>
                    <a:pt x="16" y="16"/>
                    <a:pt x="18" y="17"/>
                    <a:pt x="19" y="17"/>
                  </a:cubicBezTo>
                  <a:cubicBezTo>
                    <a:pt x="20" y="17"/>
                    <a:pt x="21" y="17"/>
                    <a:pt x="22" y="17"/>
                  </a:cubicBezTo>
                  <a:cubicBezTo>
                    <a:pt x="22" y="17"/>
                    <a:pt x="23" y="16"/>
                    <a:pt x="24" y="16"/>
                  </a:cubicBezTo>
                  <a:cubicBezTo>
                    <a:pt x="24" y="16"/>
                    <a:pt x="24" y="16"/>
                    <a:pt x="25" y="15"/>
                  </a:cubicBezTo>
                  <a:cubicBezTo>
                    <a:pt x="25" y="15"/>
                    <a:pt x="25" y="14"/>
                    <a:pt x="25" y="14"/>
                  </a:cubicBezTo>
                  <a:cubicBezTo>
                    <a:pt x="25" y="14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4" y="11"/>
                    <a:pt x="24" y="10"/>
                    <a:pt x="23" y="10"/>
                  </a:cubicBezTo>
                  <a:cubicBezTo>
                    <a:pt x="22" y="10"/>
                    <a:pt x="21" y="10"/>
                    <a:pt x="20" y="10"/>
                  </a:cubicBezTo>
                  <a:cubicBezTo>
                    <a:pt x="20" y="10"/>
                    <a:pt x="19" y="10"/>
                    <a:pt x="19" y="10"/>
                  </a:cubicBezTo>
                  <a:cubicBezTo>
                    <a:pt x="18" y="11"/>
                    <a:pt x="18" y="11"/>
                    <a:pt x="18" y="12"/>
                  </a:cubicBezTo>
                  <a:cubicBezTo>
                    <a:pt x="18" y="13"/>
                    <a:pt x="19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8" y="14"/>
                    <a:pt x="17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4" y="12"/>
                    <a:pt x="12" y="11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8" y="7"/>
                    <a:pt x="6" y="5"/>
                    <a:pt x="4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0" y="9"/>
                  </a:moveTo>
                  <a:cubicBezTo>
                    <a:pt x="10" y="9"/>
                    <a:pt x="10" y="9"/>
                    <a:pt x="10" y="10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22" y="14"/>
                  </a:move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lose/>
                  <a:moveTo>
                    <a:pt x="19" y="14"/>
                  </a:move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moveTo>
                    <a:pt x="22" y="14"/>
                  </a:move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lose/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6" name="Freeform 1480"/>
            <p:cNvSpPr>
              <a:spLocks noEditPoints="1"/>
            </p:cNvSpPr>
            <p:nvPr/>
          </p:nvSpPr>
          <p:spPr bwMode="auto">
            <a:xfrm>
              <a:off x="5641976" y="11113"/>
              <a:ext cx="112713" cy="122238"/>
            </a:xfrm>
            <a:custGeom>
              <a:avLst/>
              <a:gdLst>
                <a:gd name="T0" fmla="*/ 26 w 40"/>
                <a:gd name="T1" fmla="*/ 0 h 44"/>
                <a:gd name="T2" fmla="*/ 15 w 40"/>
                <a:gd name="T3" fmla="*/ 6 h 44"/>
                <a:gd name="T4" fmla="*/ 4 w 40"/>
                <a:gd name="T5" fmla="*/ 17 h 44"/>
                <a:gd name="T6" fmla="*/ 1 w 40"/>
                <a:gd name="T7" fmla="*/ 23 h 44"/>
                <a:gd name="T8" fmla="*/ 1 w 40"/>
                <a:gd name="T9" fmla="*/ 30 h 44"/>
                <a:gd name="T10" fmla="*/ 4 w 40"/>
                <a:gd name="T11" fmla="*/ 38 h 44"/>
                <a:gd name="T12" fmla="*/ 11 w 40"/>
                <a:gd name="T13" fmla="*/ 43 h 44"/>
                <a:gd name="T14" fmla="*/ 19 w 40"/>
                <a:gd name="T15" fmla="*/ 43 h 44"/>
                <a:gd name="T16" fmla="*/ 26 w 40"/>
                <a:gd name="T17" fmla="*/ 40 h 44"/>
                <a:gd name="T18" fmla="*/ 30 w 40"/>
                <a:gd name="T19" fmla="*/ 36 h 44"/>
                <a:gd name="T20" fmla="*/ 34 w 40"/>
                <a:gd name="T21" fmla="*/ 30 h 44"/>
                <a:gd name="T22" fmla="*/ 38 w 40"/>
                <a:gd name="T23" fmla="*/ 18 h 44"/>
                <a:gd name="T24" fmla="*/ 39 w 40"/>
                <a:gd name="T25" fmla="*/ 11 h 44"/>
                <a:gd name="T26" fmla="*/ 40 w 40"/>
                <a:gd name="T27" fmla="*/ 9 h 44"/>
                <a:gd name="T28" fmla="*/ 40 w 40"/>
                <a:gd name="T29" fmla="*/ 6 h 44"/>
                <a:gd name="T30" fmla="*/ 36 w 40"/>
                <a:gd name="T31" fmla="*/ 2 h 44"/>
                <a:gd name="T32" fmla="*/ 31 w 40"/>
                <a:gd name="T33" fmla="*/ 5 h 44"/>
                <a:gd name="T34" fmla="*/ 31 w 40"/>
                <a:gd name="T35" fmla="*/ 6 h 44"/>
                <a:gd name="T36" fmla="*/ 30 w 40"/>
                <a:gd name="T37" fmla="*/ 11 h 44"/>
                <a:gd name="T38" fmla="*/ 30 w 40"/>
                <a:gd name="T39" fmla="*/ 10 h 44"/>
                <a:gd name="T40" fmla="*/ 25 w 40"/>
                <a:gd name="T41" fmla="*/ 24 h 44"/>
                <a:gd name="T42" fmla="*/ 21 w 40"/>
                <a:gd name="T43" fmla="*/ 30 h 44"/>
                <a:gd name="T44" fmla="*/ 19 w 40"/>
                <a:gd name="T45" fmla="*/ 32 h 44"/>
                <a:gd name="T46" fmla="*/ 18 w 40"/>
                <a:gd name="T47" fmla="*/ 32 h 44"/>
                <a:gd name="T48" fmla="*/ 17 w 40"/>
                <a:gd name="T49" fmla="*/ 32 h 44"/>
                <a:gd name="T50" fmla="*/ 15 w 40"/>
                <a:gd name="T51" fmla="*/ 32 h 44"/>
                <a:gd name="T52" fmla="*/ 13 w 40"/>
                <a:gd name="T53" fmla="*/ 32 h 44"/>
                <a:gd name="T54" fmla="*/ 12 w 40"/>
                <a:gd name="T55" fmla="*/ 31 h 44"/>
                <a:gd name="T56" fmla="*/ 11 w 40"/>
                <a:gd name="T57" fmla="*/ 29 h 44"/>
                <a:gd name="T58" fmla="*/ 10 w 40"/>
                <a:gd name="T59" fmla="*/ 28 h 44"/>
                <a:gd name="T60" fmla="*/ 10 w 40"/>
                <a:gd name="T61" fmla="*/ 26 h 44"/>
                <a:gd name="T62" fmla="*/ 10 w 40"/>
                <a:gd name="T63" fmla="*/ 24 h 44"/>
                <a:gd name="T64" fmla="*/ 12 w 40"/>
                <a:gd name="T65" fmla="*/ 21 h 44"/>
                <a:gd name="T66" fmla="*/ 16 w 40"/>
                <a:gd name="T67" fmla="*/ 15 h 44"/>
                <a:gd name="T68" fmla="*/ 25 w 40"/>
                <a:gd name="T69" fmla="*/ 8 h 44"/>
                <a:gd name="T70" fmla="*/ 29 w 40"/>
                <a:gd name="T71" fmla="*/ 6 h 44"/>
                <a:gd name="T72" fmla="*/ 30 w 40"/>
                <a:gd name="T73" fmla="*/ 2 h 44"/>
                <a:gd name="T74" fmla="*/ 28 w 40"/>
                <a:gd name="T75" fmla="*/ 0 h 44"/>
                <a:gd name="T76" fmla="*/ 26 w 40"/>
                <a:gd name="T77" fmla="*/ 0 h 44"/>
                <a:gd name="T78" fmla="*/ 11 w 40"/>
                <a:gd name="T79" fmla="*/ 21 h 44"/>
                <a:gd name="T80" fmla="*/ 11 w 40"/>
                <a:gd name="T81" fmla="*/ 22 h 44"/>
                <a:gd name="T82" fmla="*/ 11 w 40"/>
                <a:gd name="T83" fmla="*/ 21 h 44"/>
                <a:gd name="T84" fmla="*/ 30 w 40"/>
                <a:gd name="T85" fmla="*/ 11 h 44"/>
                <a:gd name="T86" fmla="*/ 30 w 40"/>
                <a:gd name="T87" fmla="*/ 11 h 44"/>
                <a:gd name="T88" fmla="*/ 30 w 40"/>
                <a:gd name="T89" fmla="*/ 1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0" h="44">
                  <a:moveTo>
                    <a:pt x="26" y="0"/>
                  </a:moveTo>
                  <a:cubicBezTo>
                    <a:pt x="22" y="2"/>
                    <a:pt x="18" y="4"/>
                    <a:pt x="15" y="6"/>
                  </a:cubicBezTo>
                  <a:cubicBezTo>
                    <a:pt x="11" y="9"/>
                    <a:pt x="7" y="13"/>
                    <a:pt x="4" y="17"/>
                  </a:cubicBezTo>
                  <a:cubicBezTo>
                    <a:pt x="3" y="19"/>
                    <a:pt x="2" y="21"/>
                    <a:pt x="1" y="23"/>
                  </a:cubicBezTo>
                  <a:cubicBezTo>
                    <a:pt x="0" y="25"/>
                    <a:pt x="0" y="28"/>
                    <a:pt x="1" y="30"/>
                  </a:cubicBezTo>
                  <a:cubicBezTo>
                    <a:pt x="1" y="33"/>
                    <a:pt x="2" y="36"/>
                    <a:pt x="4" y="38"/>
                  </a:cubicBezTo>
                  <a:cubicBezTo>
                    <a:pt x="6" y="40"/>
                    <a:pt x="9" y="42"/>
                    <a:pt x="11" y="43"/>
                  </a:cubicBezTo>
                  <a:cubicBezTo>
                    <a:pt x="14" y="44"/>
                    <a:pt x="17" y="44"/>
                    <a:pt x="19" y="43"/>
                  </a:cubicBezTo>
                  <a:cubicBezTo>
                    <a:pt x="22" y="43"/>
                    <a:pt x="24" y="42"/>
                    <a:pt x="26" y="40"/>
                  </a:cubicBezTo>
                  <a:cubicBezTo>
                    <a:pt x="28" y="39"/>
                    <a:pt x="29" y="38"/>
                    <a:pt x="30" y="36"/>
                  </a:cubicBezTo>
                  <a:cubicBezTo>
                    <a:pt x="32" y="34"/>
                    <a:pt x="33" y="32"/>
                    <a:pt x="34" y="30"/>
                  </a:cubicBezTo>
                  <a:cubicBezTo>
                    <a:pt x="36" y="26"/>
                    <a:pt x="37" y="22"/>
                    <a:pt x="38" y="18"/>
                  </a:cubicBezTo>
                  <a:cubicBezTo>
                    <a:pt x="39" y="16"/>
                    <a:pt x="39" y="13"/>
                    <a:pt x="39" y="11"/>
                  </a:cubicBezTo>
                  <a:cubicBezTo>
                    <a:pt x="40" y="10"/>
                    <a:pt x="40" y="10"/>
                    <a:pt x="40" y="9"/>
                  </a:cubicBezTo>
                  <a:cubicBezTo>
                    <a:pt x="40" y="8"/>
                    <a:pt x="40" y="7"/>
                    <a:pt x="40" y="6"/>
                  </a:cubicBezTo>
                  <a:cubicBezTo>
                    <a:pt x="40" y="4"/>
                    <a:pt x="38" y="2"/>
                    <a:pt x="36" y="2"/>
                  </a:cubicBezTo>
                  <a:cubicBezTo>
                    <a:pt x="34" y="1"/>
                    <a:pt x="32" y="3"/>
                    <a:pt x="31" y="5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7"/>
                    <a:pt x="30" y="9"/>
                    <a:pt x="30" y="11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29" y="15"/>
                    <a:pt x="28" y="20"/>
                    <a:pt x="25" y="24"/>
                  </a:cubicBezTo>
                  <a:cubicBezTo>
                    <a:pt x="24" y="26"/>
                    <a:pt x="23" y="28"/>
                    <a:pt x="21" y="30"/>
                  </a:cubicBezTo>
                  <a:cubicBezTo>
                    <a:pt x="21" y="31"/>
                    <a:pt x="20" y="31"/>
                    <a:pt x="19" y="32"/>
                  </a:cubicBezTo>
                  <a:cubicBezTo>
                    <a:pt x="19" y="32"/>
                    <a:pt x="18" y="32"/>
                    <a:pt x="18" y="32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6" y="32"/>
                    <a:pt x="16" y="32"/>
                    <a:pt x="15" y="32"/>
                  </a:cubicBezTo>
                  <a:cubicBezTo>
                    <a:pt x="14" y="32"/>
                    <a:pt x="14" y="32"/>
                    <a:pt x="13" y="32"/>
                  </a:cubicBezTo>
                  <a:cubicBezTo>
                    <a:pt x="13" y="31"/>
                    <a:pt x="12" y="31"/>
                    <a:pt x="12" y="31"/>
                  </a:cubicBezTo>
                  <a:cubicBezTo>
                    <a:pt x="12" y="30"/>
                    <a:pt x="11" y="30"/>
                    <a:pt x="11" y="29"/>
                  </a:cubicBezTo>
                  <a:cubicBezTo>
                    <a:pt x="11" y="29"/>
                    <a:pt x="11" y="29"/>
                    <a:pt x="10" y="28"/>
                  </a:cubicBezTo>
                  <a:cubicBezTo>
                    <a:pt x="10" y="28"/>
                    <a:pt x="10" y="27"/>
                    <a:pt x="10" y="26"/>
                  </a:cubicBezTo>
                  <a:cubicBezTo>
                    <a:pt x="10" y="26"/>
                    <a:pt x="10" y="25"/>
                    <a:pt x="10" y="24"/>
                  </a:cubicBezTo>
                  <a:cubicBezTo>
                    <a:pt x="11" y="23"/>
                    <a:pt x="11" y="22"/>
                    <a:pt x="12" y="21"/>
                  </a:cubicBezTo>
                  <a:cubicBezTo>
                    <a:pt x="13" y="19"/>
                    <a:pt x="14" y="17"/>
                    <a:pt x="16" y="15"/>
                  </a:cubicBezTo>
                  <a:cubicBezTo>
                    <a:pt x="19" y="13"/>
                    <a:pt x="22" y="10"/>
                    <a:pt x="25" y="8"/>
                  </a:cubicBezTo>
                  <a:cubicBezTo>
                    <a:pt x="26" y="7"/>
                    <a:pt x="27" y="7"/>
                    <a:pt x="29" y="6"/>
                  </a:cubicBezTo>
                  <a:cubicBezTo>
                    <a:pt x="30" y="5"/>
                    <a:pt x="31" y="3"/>
                    <a:pt x="30" y="2"/>
                  </a:cubicBezTo>
                  <a:cubicBezTo>
                    <a:pt x="30" y="1"/>
                    <a:pt x="29" y="0"/>
                    <a:pt x="28" y="0"/>
                  </a:cubicBezTo>
                  <a:cubicBezTo>
                    <a:pt x="27" y="0"/>
                    <a:pt x="27" y="0"/>
                    <a:pt x="26" y="0"/>
                  </a:cubicBezTo>
                  <a:moveTo>
                    <a:pt x="11" y="21"/>
                  </a:move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1"/>
                  </a:cubicBezTo>
                  <a:moveTo>
                    <a:pt x="30" y="11"/>
                  </a:moveTo>
                  <a:cubicBezTo>
                    <a:pt x="30" y="11"/>
                    <a:pt x="30" y="11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7" name="Freeform 1481"/>
            <p:cNvSpPr>
              <a:spLocks noEditPoints="1"/>
            </p:cNvSpPr>
            <p:nvPr/>
          </p:nvSpPr>
          <p:spPr bwMode="auto">
            <a:xfrm>
              <a:off x="5616576" y="-130175"/>
              <a:ext cx="128588" cy="109538"/>
            </a:xfrm>
            <a:custGeom>
              <a:avLst/>
              <a:gdLst>
                <a:gd name="T0" fmla="*/ 15 w 46"/>
                <a:gd name="T1" fmla="*/ 0 h 39"/>
                <a:gd name="T2" fmla="*/ 11 w 46"/>
                <a:gd name="T3" fmla="*/ 1 h 39"/>
                <a:gd name="T4" fmla="*/ 5 w 46"/>
                <a:gd name="T5" fmla="*/ 5 h 39"/>
                <a:gd name="T6" fmla="*/ 3 w 46"/>
                <a:gd name="T7" fmla="*/ 6 h 39"/>
                <a:gd name="T8" fmla="*/ 2 w 46"/>
                <a:gd name="T9" fmla="*/ 9 h 39"/>
                <a:gd name="T10" fmla="*/ 1 w 46"/>
                <a:gd name="T11" fmla="*/ 13 h 39"/>
                <a:gd name="T12" fmla="*/ 1 w 46"/>
                <a:gd name="T13" fmla="*/ 19 h 39"/>
                <a:gd name="T14" fmla="*/ 2 w 46"/>
                <a:gd name="T15" fmla="*/ 23 h 39"/>
                <a:gd name="T16" fmla="*/ 4 w 46"/>
                <a:gd name="T17" fmla="*/ 27 h 39"/>
                <a:gd name="T18" fmla="*/ 6 w 46"/>
                <a:gd name="T19" fmla="*/ 29 h 39"/>
                <a:gd name="T20" fmla="*/ 9 w 46"/>
                <a:gd name="T21" fmla="*/ 32 h 39"/>
                <a:gd name="T22" fmla="*/ 15 w 46"/>
                <a:gd name="T23" fmla="*/ 36 h 39"/>
                <a:gd name="T24" fmla="*/ 21 w 46"/>
                <a:gd name="T25" fmla="*/ 38 h 39"/>
                <a:gd name="T26" fmla="*/ 28 w 46"/>
                <a:gd name="T27" fmla="*/ 38 h 39"/>
                <a:gd name="T28" fmla="*/ 42 w 46"/>
                <a:gd name="T29" fmla="*/ 38 h 39"/>
                <a:gd name="T30" fmla="*/ 43 w 46"/>
                <a:gd name="T31" fmla="*/ 36 h 39"/>
                <a:gd name="T32" fmla="*/ 41 w 46"/>
                <a:gd name="T33" fmla="*/ 34 h 39"/>
                <a:gd name="T34" fmla="*/ 38 w 46"/>
                <a:gd name="T35" fmla="*/ 34 h 39"/>
                <a:gd name="T36" fmla="*/ 38 w 46"/>
                <a:gd name="T37" fmla="*/ 34 h 39"/>
                <a:gd name="T38" fmla="*/ 29 w 46"/>
                <a:gd name="T39" fmla="*/ 34 h 39"/>
                <a:gd name="T40" fmla="*/ 23 w 46"/>
                <a:gd name="T41" fmla="*/ 32 h 39"/>
                <a:gd name="T42" fmla="*/ 20 w 46"/>
                <a:gd name="T43" fmla="*/ 30 h 39"/>
                <a:gd name="T44" fmla="*/ 16 w 46"/>
                <a:gd name="T45" fmla="*/ 27 h 39"/>
                <a:gd name="T46" fmla="*/ 17 w 46"/>
                <a:gd name="T47" fmla="*/ 28 h 39"/>
                <a:gd name="T48" fmla="*/ 15 w 46"/>
                <a:gd name="T49" fmla="*/ 25 h 39"/>
                <a:gd name="T50" fmla="*/ 13 w 46"/>
                <a:gd name="T51" fmla="*/ 21 h 39"/>
                <a:gd name="T52" fmla="*/ 12 w 46"/>
                <a:gd name="T53" fmla="*/ 18 h 39"/>
                <a:gd name="T54" fmla="*/ 12 w 46"/>
                <a:gd name="T55" fmla="*/ 17 h 39"/>
                <a:gd name="T56" fmla="*/ 13 w 46"/>
                <a:gd name="T57" fmla="*/ 16 h 39"/>
                <a:gd name="T58" fmla="*/ 13 w 46"/>
                <a:gd name="T59" fmla="*/ 15 h 39"/>
                <a:gd name="T60" fmla="*/ 14 w 46"/>
                <a:gd name="T61" fmla="*/ 15 h 39"/>
                <a:gd name="T62" fmla="*/ 14 w 46"/>
                <a:gd name="T63" fmla="*/ 14 h 39"/>
                <a:gd name="T64" fmla="*/ 16 w 46"/>
                <a:gd name="T65" fmla="*/ 14 h 39"/>
                <a:gd name="T66" fmla="*/ 17 w 46"/>
                <a:gd name="T67" fmla="*/ 14 h 39"/>
                <a:gd name="T68" fmla="*/ 19 w 46"/>
                <a:gd name="T69" fmla="*/ 15 h 39"/>
                <a:gd name="T70" fmla="*/ 24 w 46"/>
                <a:gd name="T71" fmla="*/ 18 h 39"/>
                <a:gd name="T72" fmla="*/ 31 w 46"/>
                <a:gd name="T73" fmla="*/ 27 h 39"/>
                <a:gd name="T74" fmla="*/ 33 w 46"/>
                <a:gd name="T75" fmla="*/ 30 h 39"/>
                <a:gd name="T76" fmla="*/ 32 w 46"/>
                <a:gd name="T77" fmla="*/ 29 h 39"/>
                <a:gd name="T78" fmla="*/ 33 w 46"/>
                <a:gd name="T79" fmla="*/ 30 h 39"/>
                <a:gd name="T80" fmla="*/ 35 w 46"/>
                <a:gd name="T81" fmla="*/ 32 h 39"/>
                <a:gd name="T82" fmla="*/ 40 w 46"/>
                <a:gd name="T83" fmla="*/ 33 h 39"/>
                <a:gd name="T84" fmla="*/ 44 w 46"/>
                <a:gd name="T85" fmla="*/ 31 h 39"/>
                <a:gd name="T86" fmla="*/ 45 w 46"/>
                <a:gd name="T87" fmla="*/ 26 h 39"/>
                <a:gd name="T88" fmla="*/ 44 w 46"/>
                <a:gd name="T89" fmla="*/ 22 h 39"/>
                <a:gd name="T90" fmla="*/ 43 w 46"/>
                <a:gd name="T91" fmla="*/ 20 h 39"/>
                <a:gd name="T92" fmla="*/ 38 w 46"/>
                <a:gd name="T93" fmla="*/ 13 h 39"/>
                <a:gd name="T94" fmla="*/ 34 w 46"/>
                <a:gd name="T95" fmla="*/ 8 h 39"/>
                <a:gd name="T96" fmla="*/ 27 w 46"/>
                <a:gd name="T97" fmla="*/ 3 h 39"/>
                <a:gd name="T98" fmla="*/ 19 w 46"/>
                <a:gd name="T99" fmla="*/ 0 h 39"/>
                <a:gd name="T100" fmla="*/ 18 w 46"/>
                <a:gd name="T101" fmla="*/ 0 h 39"/>
                <a:gd name="T102" fmla="*/ 15 w 46"/>
                <a:gd name="T103" fmla="*/ 0 h 39"/>
                <a:gd name="T104" fmla="*/ 23 w 46"/>
                <a:gd name="T105" fmla="*/ 17 h 39"/>
                <a:gd name="T106" fmla="*/ 23 w 46"/>
                <a:gd name="T107" fmla="*/ 18 h 39"/>
                <a:gd name="T108" fmla="*/ 23 w 46"/>
                <a:gd name="T109" fmla="*/ 17 h 39"/>
                <a:gd name="T110" fmla="*/ 38 w 46"/>
                <a:gd name="T111" fmla="*/ 34 h 39"/>
                <a:gd name="T112" fmla="*/ 38 w 46"/>
                <a:gd name="T113" fmla="*/ 34 h 39"/>
                <a:gd name="T114" fmla="*/ 38 w 46"/>
                <a:gd name="T115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6" h="39">
                  <a:moveTo>
                    <a:pt x="15" y="0"/>
                  </a:moveTo>
                  <a:cubicBezTo>
                    <a:pt x="14" y="0"/>
                    <a:pt x="12" y="0"/>
                    <a:pt x="11" y="1"/>
                  </a:cubicBezTo>
                  <a:cubicBezTo>
                    <a:pt x="8" y="1"/>
                    <a:pt x="6" y="3"/>
                    <a:pt x="5" y="5"/>
                  </a:cubicBezTo>
                  <a:cubicBezTo>
                    <a:pt x="4" y="5"/>
                    <a:pt x="4" y="6"/>
                    <a:pt x="3" y="6"/>
                  </a:cubicBezTo>
                  <a:cubicBezTo>
                    <a:pt x="2" y="7"/>
                    <a:pt x="2" y="8"/>
                    <a:pt x="2" y="9"/>
                  </a:cubicBezTo>
                  <a:cubicBezTo>
                    <a:pt x="1" y="10"/>
                    <a:pt x="1" y="11"/>
                    <a:pt x="1" y="13"/>
                  </a:cubicBezTo>
                  <a:cubicBezTo>
                    <a:pt x="0" y="15"/>
                    <a:pt x="1" y="17"/>
                    <a:pt x="1" y="19"/>
                  </a:cubicBezTo>
                  <a:cubicBezTo>
                    <a:pt x="1" y="21"/>
                    <a:pt x="2" y="22"/>
                    <a:pt x="2" y="23"/>
                  </a:cubicBezTo>
                  <a:cubicBezTo>
                    <a:pt x="3" y="25"/>
                    <a:pt x="4" y="26"/>
                    <a:pt x="4" y="27"/>
                  </a:cubicBezTo>
                  <a:cubicBezTo>
                    <a:pt x="5" y="28"/>
                    <a:pt x="5" y="28"/>
                    <a:pt x="6" y="29"/>
                  </a:cubicBezTo>
                  <a:cubicBezTo>
                    <a:pt x="7" y="30"/>
                    <a:pt x="8" y="31"/>
                    <a:pt x="9" y="32"/>
                  </a:cubicBezTo>
                  <a:cubicBezTo>
                    <a:pt x="11" y="34"/>
                    <a:pt x="13" y="35"/>
                    <a:pt x="15" y="36"/>
                  </a:cubicBezTo>
                  <a:cubicBezTo>
                    <a:pt x="17" y="37"/>
                    <a:pt x="19" y="37"/>
                    <a:pt x="21" y="38"/>
                  </a:cubicBezTo>
                  <a:cubicBezTo>
                    <a:pt x="23" y="38"/>
                    <a:pt x="26" y="38"/>
                    <a:pt x="28" y="38"/>
                  </a:cubicBezTo>
                  <a:cubicBezTo>
                    <a:pt x="33" y="39"/>
                    <a:pt x="37" y="38"/>
                    <a:pt x="42" y="38"/>
                  </a:cubicBezTo>
                  <a:cubicBezTo>
                    <a:pt x="43" y="38"/>
                    <a:pt x="44" y="37"/>
                    <a:pt x="43" y="36"/>
                  </a:cubicBezTo>
                  <a:cubicBezTo>
                    <a:pt x="43" y="35"/>
                    <a:pt x="42" y="34"/>
                    <a:pt x="41" y="34"/>
                  </a:cubicBezTo>
                  <a:cubicBezTo>
                    <a:pt x="40" y="34"/>
                    <a:pt x="39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5" y="35"/>
                    <a:pt x="32" y="34"/>
                    <a:pt x="29" y="34"/>
                  </a:cubicBezTo>
                  <a:cubicBezTo>
                    <a:pt x="27" y="33"/>
                    <a:pt x="25" y="33"/>
                    <a:pt x="23" y="32"/>
                  </a:cubicBezTo>
                  <a:cubicBezTo>
                    <a:pt x="22" y="31"/>
                    <a:pt x="21" y="30"/>
                    <a:pt x="20" y="30"/>
                  </a:cubicBezTo>
                  <a:cubicBezTo>
                    <a:pt x="18" y="29"/>
                    <a:pt x="17" y="28"/>
                    <a:pt x="16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6" y="27"/>
                    <a:pt x="15" y="26"/>
                    <a:pt x="15" y="25"/>
                  </a:cubicBezTo>
                  <a:cubicBezTo>
                    <a:pt x="14" y="24"/>
                    <a:pt x="13" y="22"/>
                    <a:pt x="13" y="21"/>
                  </a:cubicBezTo>
                  <a:cubicBezTo>
                    <a:pt x="13" y="20"/>
                    <a:pt x="12" y="19"/>
                    <a:pt x="12" y="18"/>
                  </a:cubicBezTo>
                  <a:cubicBezTo>
                    <a:pt x="12" y="18"/>
                    <a:pt x="12" y="17"/>
                    <a:pt x="12" y="17"/>
                  </a:cubicBezTo>
                  <a:cubicBezTo>
                    <a:pt x="12" y="17"/>
                    <a:pt x="13" y="16"/>
                    <a:pt x="13" y="16"/>
                  </a:cubicBezTo>
                  <a:cubicBezTo>
                    <a:pt x="13" y="16"/>
                    <a:pt x="13" y="15"/>
                    <a:pt x="1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4"/>
                    <a:pt x="15" y="14"/>
                    <a:pt x="16" y="14"/>
                  </a:cubicBezTo>
                  <a:cubicBezTo>
                    <a:pt x="16" y="14"/>
                    <a:pt x="17" y="14"/>
                    <a:pt x="17" y="14"/>
                  </a:cubicBezTo>
                  <a:cubicBezTo>
                    <a:pt x="18" y="14"/>
                    <a:pt x="19" y="15"/>
                    <a:pt x="19" y="15"/>
                  </a:cubicBezTo>
                  <a:cubicBezTo>
                    <a:pt x="21" y="16"/>
                    <a:pt x="22" y="17"/>
                    <a:pt x="24" y="18"/>
                  </a:cubicBezTo>
                  <a:cubicBezTo>
                    <a:pt x="27" y="21"/>
                    <a:pt x="29" y="24"/>
                    <a:pt x="31" y="27"/>
                  </a:cubicBezTo>
                  <a:cubicBezTo>
                    <a:pt x="31" y="28"/>
                    <a:pt x="32" y="29"/>
                    <a:pt x="33" y="30"/>
                  </a:cubicBezTo>
                  <a:cubicBezTo>
                    <a:pt x="33" y="29"/>
                    <a:pt x="33" y="29"/>
                    <a:pt x="32" y="29"/>
                  </a:cubicBezTo>
                  <a:cubicBezTo>
                    <a:pt x="33" y="29"/>
                    <a:pt x="33" y="29"/>
                    <a:pt x="33" y="30"/>
                  </a:cubicBezTo>
                  <a:cubicBezTo>
                    <a:pt x="33" y="31"/>
                    <a:pt x="34" y="32"/>
                    <a:pt x="35" y="32"/>
                  </a:cubicBezTo>
                  <a:cubicBezTo>
                    <a:pt x="36" y="33"/>
                    <a:pt x="38" y="34"/>
                    <a:pt x="40" y="33"/>
                  </a:cubicBezTo>
                  <a:cubicBezTo>
                    <a:pt x="42" y="33"/>
                    <a:pt x="43" y="32"/>
                    <a:pt x="44" y="31"/>
                  </a:cubicBezTo>
                  <a:cubicBezTo>
                    <a:pt x="45" y="29"/>
                    <a:pt x="46" y="27"/>
                    <a:pt x="45" y="26"/>
                  </a:cubicBezTo>
                  <a:cubicBezTo>
                    <a:pt x="45" y="25"/>
                    <a:pt x="44" y="24"/>
                    <a:pt x="44" y="22"/>
                  </a:cubicBezTo>
                  <a:cubicBezTo>
                    <a:pt x="44" y="22"/>
                    <a:pt x="43" y="21"/>
                    <a:pt x="43" y="20"/>
                  </a:cubicBezTo>
                  <a:cubicBezTo>
                    <a:pt x="41" y="17"/>
                    <a:pt x="40" y="15"/>
                    <a:pt x="38" y="13"/>
                  </a:cubicBezTo>
                  <a:cubicBezTo>
                    <a:pt x="37" y="11"/>
                    <a:pt x="35" y="9"/>
                    <a:pt x="34" y="8"/>
                  </a:cubicBezTo>
                  <a:cubicBezTo>
                    <a:pt x="32" y="6"/>
                    <a:pt x="30" y="4"/>
                    <a:pt x="27" y="3"/>
                  </a:cubicBezTo>
                  <a:cubicBezTo>
                    <a:pt x="25" y="1"/>
                    <a:pt x="22" y="0"/>
                    <a:pt x="19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  <a:moveTo>
                    <a:pt x="23" y="17"/>
                  </a:moveTo>
                  <a:cubicBezTo>
                    <a:pt x="23" y="17"/>
                    <a:pt x="23" y="18"/>
                    <a:pt x="23" y="18"/>
                  </a:cubicBezTo>
                  <a:cubicBezTo>
                    <a:pt x="23" y="18"/>
                    <a:pt x="23" y="17"/>
                    <a:pt x="23" y="17"/>
                  </a:cubicBezTo>
                  <a:moveTo>
                    <a:pt x="38" y="34"/>
                  </a:move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8" name="Freeform 1482"/>
            <p:cNvSpPr>
              <a:spLocks noEditPoints="1"/>
            </p:cNvSpPr>
            <p:nvPr/>
          </p:nvSpPr>
          <p:spPr bwMode="auto">
            <a:xfrm>
              <a:off x="5780088" y="-11112"/>
              <a:ext cx="122238" cy="107950"/>
            </a:xfrm>
            <a:custGeom>
              <a:avLst/>
              <a:gdLst>
                <a:gd name="T0" fmla="*/ 10 w 44"/>
                <a:gd name="T1" fmla="*/ 0 h 39"/>
                <a:gd name="T2" fmla="*/ 5 w 44"/>
                <a:gd name="T3" fmla="*/ 5 h 39"/>
                <a:gd name="T4" fmla="*/ 10 w 44"/>
                <a:gd name="T5" fmla="*/ 11 h 39"/>
                <a:gd name="T6" fmla="*/ 14 w 44"/>
                <a:gd name="T7" fmla="*/ 11 h 39"/>
                <a:gd name="T8" fmla="*/ 24 w 44"/>
                <a:gd name="T9" fmla="*/ 15 h 39"/>
                <a:gd name="T10" fmla="*/ 30 w 44"/>
                <a:gd name="T11" fmla="*/ 19 h 39"/>
                <a:gd name="T12" fmla="*/ 32 w 44"/>
                <a:gd name="T13" fmla="*/ 21 h 39"/>
                <a:gd name="T14" fmla="*/ 32 w 44"/>
                <a:gd name="T15" fmla="*/ 22 h 39"/>
                <a:gd name="T16" fmla="*/ 33 w 44"/>
                <a:gd name="T17" fmla="*/ 23 h 39"/>
                <a:gd name="T18" fmla="*/ 33 w 44"/>
                <a:gd name="T19" fmla="*/ 24 h 39"/>
                <a:gd name="T20" fmla="*/ 32 w 44"/>
                <a:gd name="T21" fmla="*/ 25 h 39"/>
                <a:gd name="T22" fmla="*/ 30 w 44"/>
                <a:gd name="T23" fmla="*/ 28 h 39"/>
                <a:gd name="T24" fmla="*/ 29 w 44"/>
                <a:gd name="T25" fmla="*/ 29 h 39"/>
                <a:gd name="T26" fmla="*/ 27 w 44"/>
                <a:gd name="T27" fmla="*/ 30 h 39"/>
                <a:gd name="T28" fmla="*/ 25 w 44"/>
                <a:gd name="T29" fmla="*/ 30 h 39"/>
                <a:gd name="T30" fmla="*/ 22 w 44"/>
                <a:gd name="T31" fmla="*/ 30 h 39"/>
                <a:gd name="T32" fmla="*/ 18 w 44"/>
                <a:gd name="T33" fmla="*/ 29 h 39"/>
                <a:gd name="T34" fmla="*/ 13 w 44"/>
                <a:gd name="T35" fmla="*/ 25 h 39"/>
                <a:gd name="T36" fmla="*/ 9 w 44"/>
                <a:gd name="T37" fmla="*/ 21 h 39"/>
                <a:gd name="T38" fmla="*/ 7 w 44"/>
                <a:gd name="T39" fmla="*/ 17 h 39"/>
                <a:gd name="T40" fmla="*/ 7 w 44"/>
                <a:gd name="T41" fmla="*/ 13 h 39"/>
                <a:gd name="T42" fmla="*/ 7 w 44"/>
                <a:gd name="T43" fmla="*/ 13 h 39"/>
                <a:gd name="T44" fmla="*/ 4 w 44"/>
                <a:gd name="T45" fmla="*/ 9 h 39"/>
                <a:gd name="T46" fmla="*/ 0 w 44"/>
                <a:gd name="T47" fmla="*/ 12 h 39"/>
                <a:gd name="T48" fmla="*/ 4 w 44"/>
                <a:gd name="T49" fmla="*/ 25 h 39"/>
                <a:gd name="T50" fmla="*/ 14 w 44"/>
                <a:gd name="T51" fmla="*/ 36 h 39"/>
                <a:gd name="T52" fmla="*/ 21 w 44"/>
                <a:gd name="T53" fmla="*/ 39 h 39"/>
                <a:gd name="T54" fmla="*/ 28 w 44"/>
                <a:gd name="T55" fmla="*/ 39 h 39"/>
                <a:gd name="T56" fmla="*/ 41 w 44"/>
                <a:gd name="T57" fmla="*/ 31 h 39"/>
                <a:gd name="T58" fmla="*/ 44 w 44"/>
                <a:gd name="T59" fmla="*/ 24 h 39"/>
                <a:gd name="T60" fmla="*/ 43 w 44"/>
                <a:gd name="T61" fmla="*/ 18 h 39"/>
                <a:gd name="T62" fmla="*/ 35 w 44"/>
                <a:gd name="T63" fmla="*/ 8 h 39"/>
                <a:gd name="T64" fmla="*/ 28 w 44"/>
                <a:gd name="T65" fmla="*/ 4 h 39"/>
                <a:gd name="T66" fmla="*/ 22 w 44"/>
                <a:gd name="T67" fmla="*/ 2 h 39"/>
                <a:gd name="T68" fmla="*/ 16 w 44"/>
                <a:gd name="T69" fmla="*/ 0 h 39"/>
                <a:gd name="T70" fmla="*/ 14 w 44"/>
                <a:gd name="T71" fmla="*/ 0 h 39"/>
                <a:gd name="T72" fmla="*/ 10 w 44"/>
                <a:gd name="T73" fmla="*/ 0 h 39"/>
                <a:gd name="T74" fmla="*/ 13 w 44"/>
                <a:gd name="T75" fmla="*/ 11 h 39"/>
                <a:gd name="T76" fmla="*/ 14 w 44"/>
                <a:gd name="T77" fmla="*/ 11 h 39"/>
                <a:gd name="T78" fmla="*/ 13 w 44"/>
                <a:gd name="T79" fmla="*/ 11 h 39"/>
                <a:gd name="T80" fmla="*/ 14 w 44"/>
                <a:gd name="T81" fmla="*/ 11 h 39"/>
                <a:gd name="T82" fmla="*/ 15 w 44"/>
                <a:gd name="T83" fmla="*/ 11 h 39"/>
                <a:gd name="T84" fmla="*/ 14 w 44"/>
                <a:gd name="T85" fmla="*/ 11 h 39"/>
                <a:gd name="T86" fmla="*/ 7 w 44"/>
                <a:gd name="T87" fmla="*/ 14 h 39"/>
                <a:gd name="T88" fmla="*/ 7 w 44"/>
                <a:gd name="T89" fmla="*/ 14 h 39"/>
                <a:gd name="T90" fmla="*/ 7 w 44"/>
                <a:gd name="T91" fmla="*/ 14 h 39"/>
                <a:gd name="T92" fmla="*/ 9 w 44"/>
                <a:gd name="T93" fmla="*/ 21 h 39"/>
                <a:gd name="T94" fmla="*/ 9 w 44"/>
                <a:gd name="T95" fmla="*/ 21 h 39"/>
                <a:gd name="T96" fmla="*/ 9 w 44"/>
                <a:gd name="T97" fmla="*/ 2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4" h="39">
                  <a:moveTo>
                    <a:pt x="10" y="0"/>
                  </a:moveTo>
                  <a:cubicBezTo>
                    <a:pt x="7" y="0"/>
                    <a:pt x="5" y="3"/>
                    <a:pt x="5" y="5"/>
                  </a:cubicBezTo>
                  <a:cubicBezTo>
                    <a:pt x="5" y="8"/>
                    <a:pt x="7" y="11"/>
                    <a:pt x="10" y="11"/>
                  </a:cubicBezTo>
                  <a:cubicBezTo>
                    <a:pt x="11" y="11"/>
                    <a:pt x="13" y="11"/>
                    <a:pt x="14" y="11"/>
                  </a:cubicBezTo>
                  <a:cubicBezTo>
                    <a:pt x="17" y="12"/>
                    <a:pt x="21" y="13"/>
                    <a:pt x="24" y="15"/>
                  </a:cubicBezTo>
                  <a:cubicBezTo>
                    <a:pt x="26" y="16"/>
                    <a:pt x="28" y="17"/>
                    <a:pt x="30" y="19"/>
                  </a:cubicBezTo>
                  <a:cubicBezTo>
                    <a:pt x="30" y="19"/>
                    <a:pt x="31" y="20"/>
                    <a:pt x="32" y="21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6"/>
                    <a:pt x="31" y="27"/>
                    <a:pt x="30" y="28"/>
                  </a:cubicBezTo>
                  <a:cubicBezTo>
                    <a:pt x="30" y="28"/>
                    <a:pt x="29" y="29"/>
                    <a:pt x="29" y="29"/>
                  </a:cubicBezTo>
                  <a:cubicBezTo>
                    <a:pt x="28" y="29"/>
                    <a:pt x="28" y="30"/>
                    <a:pt x="27" y="30"/>
                  </a:cubicBezTo>
                  <a:cubicBezTo>
                    <a:pt x="26" y="30"/>
                    <a:pt x="26" y="30"/>
                    <a:pt x="25" y="30"/>
                  </a:cubicBezTo>
                  <a:cubicBezTo>
                    <a:pt x="24" y="30"/>
                    <a:pt x="23" y="30"/>
                    <a:pt x="22" y="30"/>
                  </a:cubicBezTo>
                  <a:cubicBezTo>
                    <a:pt x="21" y="30"/>
                    <a:pt x="19" y="29"/>
                    <a:pt x="18" y="29"/>
                  </a:cubicBezTo>
                  <a:cubicBezTo>
                    <a:pt x="16" y="28"/>
                    <a:pt x="15" y="27"/>
                    <a:pt x="13" y="25"/>
                  </a:cubicBezTo>
                  <a:cubicBezTo>
                    <a:pt x="12" y="24"/>
                    <a:pt x="10" y="22"/>
                    <a:pt x="9" y="21"/>
                  </a:cubicBezTo>
                  <a:cubicBezTo>
                    <a:pt x="8" y="19"/>
                    <a:pt x="8" y="18"/>
                    <a:pt x="7" y="17"/>
                  </a:cubicBezTo>
                  <a:cubicBezTo>
                    <a:pt x="7" y="15"/>
                    <a:pt x="7" y="14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1"/>
                    <a:pt x="5" y="9"/>
                    <a:pt x="4" y="9"/>
                  </a:cubicBezTo>
                  <a:cubicBezTo>
                    <a:pt x="2" y="9"/>
                    <a:pt x="0" y="10"/>
                    <a:pt x="0" y="12"/>
                  </a:cubicBezTo>
                  <a:cubicBezTo>
                    <a:pt x="0" y="17"/>
                    <a:pt x="1" y="21"/>
                    <a:pt x="4" y="25"/>
                  </a:cubicBezTo>
                  <a:cubicBezTo>
                    <a:pt x="6" y="29"/>
                    <a:pt x="10" y="33"/>
                    <a:pt x="14" y="36"/>
                  </a:cubicBezTo>
                  <a:cubicBezTo>
                    <a:pt x="16" y="37"/>
                    <a:pt x="18" y="38"/>
                    <a:pt x="21" y="39"/>
                  </a:cubicBezTo>
                  <a:cubicBezTo>
                    <a:pt x="23" y="39"/>
                    <a:pt x="26" y="39"/>
                    <a:pt x="28" y="39"/>
                  </a:cubicBezTo>
                  <a:cubicBezTo>
                    <a:pt x="33" y="39"/>
                    <a:pt x="38" y="35"/>
                    <a:pt x="41" y="31"/>
                  </a:cubicBezTo>
                  <a:cubicBezTo>
                    <a:pt x="42" y="29"/>
                    <a:pt x="43" y="27"/>
                    <a:pt x="44" y="24"/>
                  </a:cubicBezTo>
                  <a:cubicBezTo>
                    <a:pt x="44" y="22"/>
                    <a:pt x="44" y="20"/>
                    <a:pt x="43" y="18"/>
                  </a:cubicBezTo>
                  <a:cubicBezTo>
                    <a:pt x="42" y="13"/>
                    <a:pt x="38" y="10"/>
                    <a:pt x="35" y="8"/>
                  </a:cubicBezTo>
                  <a:cubicBezTo>
                    <a:pt x="33" y="6"/>
                    <a:pt x="31" y="5"/>
                    <a:pt x="28" y="4"/>
                  </a:cubicBezTo>
                  <a:cubicBezTo>
                    <a:pt x="26" y="3"/>
                    <a:pt x="24" y="2"/>
                    <a:pt x="22" y="2"/>
                  </a:cubicBezTo>
                  <a:cubicBezTo>
                    <a:pt x="20" y="1"/>
                    <a:pt x="18" y="1"/>
                    <a:pt x="16" y="0"/>
                  </a:cubicBezTo>
                  <a:cubicBezTo>
                    <a:pt x="15" y="0"/>
                    <a:pt x="14" y="0"/>
                    <a:pt x="14" y="0"/>
                  </a:cubicBezTo>
                  <a:cubicBezTo>
                    <a:pt x="12" y="0"/>
                    <a:pt x="11" y="0"/>
                    <a:pt x="10" y="0"/>
                  </a:cubicBezTo>
                  <a:moveTo>
                    <a:pt x="13" y="11"/>
                  </a:move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3" y="11"/>
                  </a:cubicBezTo>
                  <a:moveTo>
                    <a:pt x="14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4" y="11"/>
                  </a:cubicBezTo>
                  <a:moveTo>
                    <a:pt x="7" y="14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9" name="Freeform 1483"/>
            <p:cNvSpPr>
              <a:spLocks noEditPoints="1"/>
            </p:cNvSpPr>
            <p:nvPr/>
          </p:nvSpPr>
          <p:spPr bwMode="auto">
            <a:xfrm>
              <a:off x="5762626" y="-149225"/>
              <a:ext cx="109538" cy="125413"/>
            </a:xfrm>
            <a:custGeom>
              <a:avLst/>
              <a:gdLst>
                <a:gd name="T0" fmla="*/ 19 w 39"/>
                <a:gd name="T1" fmla="*/ 0 h 45"/>
                <a:gd name="T2" fmla="*/ 16 w 39"/>
                <a:gd name="T3" fmla="*/ 1 h 45"/>
                <a:gd name="T4" fmla="*/ 10 w 39"/>
                <a:gd name="T5" fmla="*/ 4 h 45"/>
                <a:gd name="T6" fmla="*/ 2 w 39"/>
                <a:gd name="T7" fmla="*/ 16 h 45"/>
                <a:gd name="T8" fmla="*/ 0 w 39"/>
                <a:gd name="T9" fmla="*/ 29 h 45"/>
                <a:gd name="T10" fmla="*/ 3 w 39"/>
                <a:gd name="T11" fmla="*/ 41 h 45"/>
                <a:gd name="T12" fmla="*/ 6 w 39"/>
                <a:gd name="T13" fmla="*/ 42 h 45"/>
                <a:gd name="T14" fmla="*/ 12 w 39"/>
                <a:gd name="T15" fmla="*/ 45 h 45"/>
                <a:gd name="T16" fmla="*/ 26 w 39"/>
                <a:gd name="T17" fmla="*/ 38 h 45"/>
                <a:gd name="T18" fmla="*/ 37 w 39"/>
                <a:gd name="T19" fmla="*/ 25 h 45"/>
                <a:gd name="T20" fmla="*/ 38 w 39"/>
                <a:gd name="T21" fmla="*/ 21 h 45"/>
                <a:gd name="T22" fmla="*/ 39 w 39"/>
                <a:gd name="T23" fmla="*/ 17 h 45"/>
                <a:gd name="T24" fmla="*/ 38 w 39"/>
                <a:gd name="T25" fmla="*/ 13 h 45"/>
                <a:gd name="T26" fmla="*/ 37 w 39"/>
                <a:gd name="T27" fmla="*/ 8 h 45"/>
                <a:gd name="T28" fmla="*/ 34 w 39"/>
                <a:gd name="T29" fmla="*/ 5 h 45"/>
                <a:gd name="T30" fmla="*/ 31 w 39"/>
                <a:gd name="T31" fmla="*/ 2 h 45"/>
                <a:gd name="T32" fmla="*/ 27 w 39"/>
                <a:gd name="T33" fmla="*/ 0 h 45"/>
                <a:gd name="T34" fmla="*/ 23 w 39"/>
                <a:gd name="T35" fmla="*/ 0 h 45"/>
                <a:gd name="T36" fmla="*/ 19 w 39"/>
                <a:gd name="T37" fmla="*/ 0 h 45"/>
                <a:gd name="T38" fmla="*/ 21 w 39"/>
                <a:gd name="T39" fmla="*/ 10 h 45"/>
                <a:gd name="T40" fmla="*/ 23 w 39"/>
                <a:gd name="T41" fmla="*/ 10 h 45"/>
                <a:gd name="T42" fmla="*/ 25 w 39"/>
                <a:gd name="T43" fmla="*/ 11 h 45"/>
                <a:gd name="T44" fmla="*/ 26 w 39"/>
                <a:gd name="T45" fmla="*/ 12 h 45"/>
                <a:gd name="T46" fmla="*/ 26 w 39"/>
                <a:gd name="T47" fmla="*/ 13 h 45"/>
                <a:gd name="T48" fmla="*/ 27 w 39"/>
                <a:gd name="T49" fmla="*/ 15 h 45"/>
                <a:gd name="T50" fmla="*/ 27 w 39"/>
                <a:gd name="T51" fmla="*/ 17 h 45"/>
                <a:gd name="T52" fmla="*/ 26 w 39"/>
                <a:gd name="T53" fmla="*/ 20 h 45"/>
                <a:gd name="T54" fmla="*/ 24 w 39"/>
                <a:gd name="T55" fmla="*/ 24 h 45"/>
                <a:gd name="T56" fmla="*/ 20 w 39"/>
                <a:gd name="T57" fmla="*/ 28 h 45"/>
                <a:gd name="T58" fmla="*/ 12 w 39"/>
                <a:gd name="T59" fmla="*/ 33 h 45"/>
                <a:gd name="T60" fmla="*/ 9 w 39"/>
                <a:gd name="T61" fmla="*/ 34 h 45"/>
                <a:gd name="T62" fmla="*/ 6 w 39"/>
                <a:gd name="T63" fmla="*/ 36 h 45"/>
                <a:gd name="T64" fmla="*/ 6 w 39"/>
                <a:gd name="T65" fmla="*/ 33 h 45"/>
                <a:gd name="T66" fmla="*/ 5 w 39"/>
                <a:gd name="T67" fmla="*/ 28 h 45"/>
                <a:gd name="T68" fmla="*/ 7 w 39"/>
                <a:gd name="T69" fmla="*/ 23 h 45"/>
                <a:gd name="T70" fmla="*/ 11 w 39"/>
                <a:gd name="T71" fmla="*/ 15 h 45"/>
                <a:gd name="T72" fmla="*/ 14 w 39"/>
                <a:gd name="T73" fmla="*/ 12 h 45"/>
                <a:gd name="T74" fmla="*/ 17 w 39"/>
                <a:gd name="T75" fmla="*/ 10 h 45"/>
                <a:gd name="T76" fmla="*/ 19 w 39"/>
                <a:gd name="T77" fmla="*/ 10 h 45"/>
                <a:gd name="T78" fmla="*/ 21 w 39"/>
                <a:gd name="T79" fmla="*/ 10 h 45"/>
                <a:gd name="T80" fmla="*/ 12 w 39"/>
                <a:gd name="T81" fmla="*/ 33 h 45"/>
                <a:gd name="T82" fmla="*/ 12 w 39"/>
                <a:gd name="T83" fmla="*/ 33 h 45"/>
                <a:gd name="T84" fmla="*/ 12 w 39"/>
                <a:gd name="T85" fmla="*/ 33 h 45"/>
                <a:gd name="T86" fmla="*/ 12 w 39"/>
                <a:gd name="T87" fmla="*/ 33 h 45"/>
                <a:gd name="T88" fmla="*/ 11 w 39"/>
                <a:gd name="T89" fmla="*/ 33 h 45"/>
                <a:gd name="T90" fmla="*/ 12 w 39"/>
                <a:gd name="T91" fmla="*/ 3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9" h="45">
                  <a:moveTo>
                    <a:pt x="19" y="0"/>
                  </a:moveTo>
                  <a:cubicBezTo>
                    <a:pt x="18" y="0"/>
                    <a:pt x="17" y="1"/>
                    <a:pt x="16" y="1"/>
                  </a:cubicBezTo>
                  <a:cubicBezTo>
                    <a:pt x="13" y="2"/>
                    <a:pt x="12" y="3"/>
                    <a:pt x="10" y="4"/>
                  </a:cubicBezTo>
                  <a:cubicBezTo>
                    <a:pt x="6" y="7"/>
                    <a:pt x="4" y="12"/>
                    <a:pt x="2" y="16"/>
                  </a:cubicBezTo>
                  <a:cubicBezTo>
                    <a:pt x="1" y="20"/>
                    <a:pt x="0" y="24"/>
                    <a:pt x="0" y="29"/>
                  </a:cubicBezTo>
                  <a:cubicBezTo>
                    <a:pt x="0" y="33"/>
                    <a:pt x="1" y="37"/>
                    <a:pt x="3" y="41"/>
                  </a:cubicBezTo>
                  <a:cubicBezTo>
                    <a:pt x="4" y="42"/>
                    <a:pt x="5" y="42"/>
                    <a:pt x="6" y="42"/>
                  </a:cubicBezTo>
                  <a:cubicBezTo>
                    <a:pt x="7" y="44"/>
                    <a:pt x="10" y="45"/>
                    <a:pt x="12" y="45"/>
                  </a:cubicBezTo>
                  <a:cubicBezTo>
                    <a:pt x="17" y="44"/>
                    <a:pt x="22" y="41"/>
                    <a:pt x="26" y="38"/>
                  </a:cubicBezTo>
                  <a:cubicBezTo>
                    <a:pt x="30" y="35"/>
                    <a:pt x="35" y="31"/>
                    <a:pt x="37" y="25"/>
                  </a:cubicBezTo>
                  <a:cubicBezTo>
                    <a:pt x="37" y="24"/>
                    <a:pt x="38" y="23"/>
                    <a:pt x="38" y="21"/>
                  </a:cubicBezTo>
                  <a:cubicBezTo>
                    <a:pt x="39" y="20"/>
                    <a:pt x="39" y="18"/>
                    <a:pt x="39" y="17"/>
                  </a:cubicBezTo>
                  <a:cubicBezTo>
                    <a:pt x="39" y="16"/>
                    <a:pt x="38" y="14"/>
                    <a:pt x="38" y="13"/>
                  </a:cubicBezTo>
                  <a:cubicBezTo>
                    <a:pt x="38" y="11"/>
                    <a:pt x="37" y="10"/>
                    <a:pt x="37" y="8"/>
                  </a:cubicBezTo>
                  <a:cubicBezTo>
                    <a:pt x="36" y="7"/>
                    <a:pt x="35" y="6"/>
                    <a:pt x="34" y="5"/>
                  </a:cubicBezTo>
                  <a:cubicBezTo>
                    <a:pt x="33" y="4"/>
                    <a:pt x="32" y="3"/>
                    <a:pt x="31" y="2"/>
                  </a:cubicBezTo>
                  <a:cubicBezTo>
                    <a:pt x="30" y="1"/>
                    <a:pt x="29" y="1"/>
                    <a:pt x="27" y="0"/>
                  </a:cubicBezTo>
                  <a:cubicBezTo>
                    <a:pt x="26" y="0"/>
                    <a:pt x="24" y="0"/>
                    <a:pt x="23" y="0"/>
                  </a:cubicBezTo>
                  <a:cubicBezTo>
                    <a:pt x="21" y="0"/>
                    <a:pt x="20" y="0"/>
                    <a:pt x="19" y="0"/>
                  </a:cubicBezTo>
                  <a:moveTo>
                    <a:pt x="21" y="10"/>
                  </a:moveTo>
                  <a:cubicBezTo>
                    <a:pt x="22" y="10"/>
                    <a:pt x="22" y="10"/>
                    <a:pt x="23" y="10"/>
                  </a:cubicBezTo>
                  <a:cubicBezTo>
                    <a:pt x="24" y="10"/>
                    <a:pt x="24" y="11"/>
                    <a:pt x="25" y="11"/>
                  </a:cubicBezTo>
                  <a:cubicBezTo>
                    <a:pt x="25" y="11"/>
                    <a:pt x="25" y="12"/>
                    <a:pt x="26" y="12"/>
                  </a:cubicBezTo>
                  <a:cubicBezTo>
                    <a:pt x="26" y="12"/>
                    <a:pt x="26" y="13"/>
                    <a:pt x="26" y="13"/>
                  </a:cubicBezTo>
                  <a:cubicBezTo>
                    <a:pt x="27" y="14"/>
                    <a:pt x="27" y="14"/>
                    <a:pt x="27" y="15"/>
                  </a:cubicBezTo>
                  <a:cubicBezTo>
                    <a:pt x="27" y="16"/>
                    <a:pt x="27" y="17"/>
                    <a:pt x="27" y="17"/>
                  </a:cubicBezTo>
                  <a:cubicBezTo>
                    <a:pt x="27" y="18"/>
                    <a:pt x="27" y="19"/>
                    <a:pt x="26" y="20"/>
                  </a:cubicBezTo>
                  <a:cubicBezTo>
                    <a:pt x="26" y="21"/>
                    <a:pt x="25" y="23"/>
                    <a:pt x="24" y="24"/>
                  </a:cubicBezTo>
                  <a:cubicBezTo>
                    <a:pt x="23" y="25"/>
                    <a:pt x="21" y="27"/>
                    <a:pt x="20" y="28"/>
                  </a:cubicBezTo>
                  <a:cubicBezTo>
                    <a:pt x="17" y="30"/>
                    <a:pt x="14" y="32"/>
                    <a:pt x="12" y="33"/>
                  </a:cubicBezTo>
                  <a:cubicBezTo>
                    <a:pt x="11" y="33"/>
                    <a:pt x="10" y="34"/>
                    <a:pt x="9" y="34"/>
                  </a:cubicBezTo>
                  <a:cubicBezTo>
                    <a:pt x="8" y="34"/>
                    <a:pt x="7" y="35"/>
                    <a:pt x="6" y="36"/>
                  </a:cubicBezTo>
                  <a:cubicBezTo>
                    <a:pt x="6" y="35"/>
                    <a:pt x="6" y="34"/>
                    <a:pt x="6" y="33"/>
                  </a:cubicBezTo>
                  <a:cubicBezTo>
                    <a:pt x="5" y="31"/>
                    <a:pt x="5" y="30"/>
                    <a:pt x="5" y="28"/>
                  </a:cubicBezTo>
                  <a:cubicBezTo>
                    <a:pt x="6" y="26"/>
                    <a:pt x="6" y="24"/>
                    <a:pt x="7" y="23"/>
                  </a:cubicBezTo>
                  <a:cubicBezTo>
                    <a:pt x="8" y="20"/>
                    <a:pt x="9" y="18"/>
                    <a:pt x="11" y="15"/>
                  </a:cubicBezTo>
                  <a:cubicBezTo>
                    <a:pt x="12" y="14"/>
                    <a:pt x="13" y="13"/>
                    <a:pt x="14" y="12"/>
                  </a:cubicBezTo>
                  <a:cubicBezTo>
                    <a:pt x="15" y="11"/>
                    <a:pt x="16" y="11"/>
                    <a:pt x="17" y="10"/>
                  </a:cubicBezTo>
                  <a:cubicBezTo>
                    <a:pt x="18" y="10"/>
                    <a:pt x="19" y="10"/>
                    <a:pt x="19" y="10"/>
                  </a:cubicBezTo>
                  <a:cubicBezTo>
                    <a:pt x="20" y="10"/>
                    <a:pt x="21" y="10"/>
                    <a:pt x="21" y="10"/>
                  </a:cubicBezTo>
                  <a:moveTo>
                    <a:pt x="12" y="33"/>
                  </a:move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moveTo>
                    <a:pt x="12" y="33"/>
                  </a:move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1" y="33"/>
                    <a:pt x="12" y="33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0" name="Freeform 1484"/>
            <p:cNvSpPr/>
            <p:nvPr/>
          </p:nvSpPr>
          <p:spPr bwMode="auto">
            <a:xfrm>
              <a:off x="5630863" y="-142875"/>
              <a:ext cx="263525" cy="260350"/>
            </a:xfrm>
            <a:custGeom>
              <a:avLst/>
              <a:gdLst>
                <a:gd name="T0" fmla="*/ 39 w 94"/>
                <a:gd name="T1" fmla="*/ 0 h 93"/>
                <a:gd name="T2" fmla="*/ 38 w 94"/>
                <a:gd name="T3" fmla="*/ 0 h 93"/>
                <a:gd name="T4" fmla="*/ 33 w 94"/>
                <a:gd name="T5" fmla="*/ 38 h 93"/>
                <a:gd name="T6" fmla="*/ 1 w 94"/>
                <a:gd name="T7" fmla="*/ 55 h 93"/>
                <a:gd name="T8" fmla="*/ 17 w 94"/>
                <a:gd name="T9" fmla="*/ 61 h 93"/>
                <a:gd name="T10" fmla="*/ 37 w 94"/>
                <a:gd name="T11" fmla="*/ 60 h 93"/>
                <a:gd name="T12" fmla="*/ 53 w 94"/>
                <a:gd name="T13" fmla="*/ 93 h 93"/>
                <a:gd name="T14" fmla="*/ 54 w 94"/>
                <a:gd name="T15" fmla="*/ 93 h 93"/>
                <a:gd name="T16" fmla="*/ 59 w 94"/>
                <a:gd name="T17" fmla="*/ 56 h 93"/>
                <a:gd name="T18" fmla="*/ 94 w 94"/>
                <a:gd name="T19" fmla="*/ 39 h 93"/>
                <a:gd name="T20" fmla="*/ 78 w 94"/>
                <a:gd name="T21" fmla="*/ 34 h 93"/>
                <a:gd name="T22" fmla="*/ 55 w 94"/>
                <a:gd name="T23" fmla="*/ 34 h 93"/>
                <a:gd name="T24" fmla="*/ 39 w 94"/>
                <a:gd name="T25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93">
                  <a:moveTo>
                    <a:pt x="39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3" y="1"/>
                    <a:pt x="31" y="17"/>
                    <a:pt x="33" y="38"/>
                  </a:cubicBezTo>
                  <a:cubicBezTo>
                    <a:pt x="13" y="43"/>
                    <a:pt x="0" y="50"/>
                    <a:pt x="1" y="55"/>
                  </a:cubicBezTo>
                  <a:cubicBezTo>
                    <a:pt x="2" y="58"/>
                    <a:pt x="7" y="60"/>
                    <a:pt x="17" y="61"/>
                  </a:cubicBezTo>
                  <a:cubicBezTo>
                    <a:pt x="22" y="61"/>
                    <a:pt x="29" y="61"/>
                    <a:pt x="37" y="60"/>
                  </a:cubicBezTo>
                  <a:cubicBezTo>
                    <a:pt x="41" y="79"/>
                    <a:pt x="48" y="93"/>
                    <a:pt x="53" y="93"/>
                  </a:cubicBezTo>
                  <a:cubicBezTo>
                    <a:pt x="53" y="93"/>
                    <a:pt x="53" y="93"/>
                    <a:pt x="54" y="93"/>
                  </a:cubicBezTo>
                  <a:cubicBezTo>
                    <a:pt x="59" y="92"/>
                    <a:pt x="61" y="77"/>
                    <a:pt x="59" y="56"/>
                  </a:cubicBezTo>
                  <a:cubicBezTo>
                    <a:pt x="80" y="52"/>
                    <a:pt x="94" y="45"/>
                    <a:pt x="94" y="39"/>
                  </a:cubicBezTo>
                  <a:cubicBezTo>
                    <a:pt x="93" y="36"/>
                    <a:pt x="88" y="34"/>
                    <a:pt x="78" y="34"/>
                  </a:cubicBezTo>
                  <a:cubicBezTo>
                    <a:pt x="72" y="33"/>
                    <a:pt x="64" y="33"/>
                    <a:pt x="55" y="34"/>
                  </a:cubicBezTo>
                  <a:cubicBezTo>
                    <a:pt x="51" y="15"/>
                    <a:pt x="44" y="0"/>
                    <a:pt x="39" y="0"/>
                  </a:cubicBezTo>
                </a:path>
              </a:pathLst>
            </a:custGeom>
            <a:solidFill>
              <a:srgbClr val="2A2D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582" name="组合 1581"/>
          <p:cNvGrpSpPr/>
          <p:nvPr/>
        </p:nvGrpSpPr>
        <p:grpSpPr>
          <a:xfrm>
            <a:off x="360678" y="2865404"/>
            <a:ext cx="470587" cy="477903"/>
            <a:chOff x="11153776" y="3794125"/>
            <a:chExt cx="612775" cy="622301"/>
          </a:xfrm>
        </p:grpSpPr>
        <p:sp>
          <p:nvSpPr>
            <p:cNvPr id="1511" name="Freeform 1485"/>
            <p:cNvSpPr/>
            <p:nvPr/>
          </p:nvSpPr>
          <p:spPr bwMode="auto">
            <a:xfrm>
              <a:off x="11450638" y="4024313"/>
              <a:ext cx="315913" cy="317500"/>
            </a:xfrm>
            <a:custGeom>
              <a:avLst/>
              <a:gdLst>
                <a:gd name="T0" fmla="*/ 38 w 113"/>
                <a:gd name="T1" fmla="*/ 10 h 113"/>
                <a:gd name="T2" fmla="*/ 10 w 113"/>
                <a:gd name="T3" fmla="*/ 75 h 113"/>
                <a:gd name="T4" fmla="*/ 75 w 113"/>
                <a:gd name="T5" fmla="*/ 103 h 113"/>
                <a:gd name="T6" fmla="*/ 103 w 113"/>
                <a:gd name="T7" fmla="*/ 38 h 113"/>
                <a:gd name="T8" fmla="*/ 38 w 113"/>
                <a:gd name="T9" fmla="*/ 1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113">
                  <a:moveTo>
                    <a:pt x="38" y="10"/>
                  </a:moveTo>
                  <a:cubicBezTo>
                    <a:pt x="12" y="20"/>
                    <a:pt x="0" y="49"/>
                    <a:pt x="10" y="75"/>
                  </a:cubicBezTo>
                  <a:cubicBezTo>
                    <a:pt x="20" y="101"/>
                    <a:pt x="49" y="113"/>
                    <a:pt x="75" y="103"/>
                  </a:cubicBezTo>
                  <a:cubicBezTo>
                    <a:pt x="100" y="93"/>
                    <a:pt x="113" y="63"/>
                    <a:pt x="103" y="38"/>
                  </a:cubicBezTo>
                  <a:cubicBezTo>
                    <a:pt x="92" y="12"/>
                    <a:pt x="63" y="0"/>
                    <a:pt x="38" y="10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2" name="Freeform 1486"/>
            <p:cNvSpPr/>
            <p:nvPr/>
          </p:nvSpPr>
          <p:spPr bwMode="auto">
            <a:xfrm>
              <a:off x="11374438" y="3794125"/>
              <a:ext cx="315913" cy="317500"/>
            </a:xfrm>
            <a:custGeom>
              <a:avLst/>
              <a:gdLst>
                <a:gd name="T0" fmla="*/ 38 w 113"/>
                <a:gd name="T1" fmla="*/ 10 h 113"/>
                <a:gd name="T2" fmla="*/ 10 w 113"/>
                <a:gd name="T3" fmla="*/ 75 h 113"/>
                <a:gd name="T4" fmla="*/ 75 w 113"/>
                <a:gd name="T5" fmla="*/ 103 h 113"/>
                <a:gd name="T6" fmla="*/ 103 w 113"/>
                <a:gd name="T7" fmla="*/ 38 h 113"/>
                <a:gd name="T8" fmla="*/ 38 w 113"/>
                <a:gd name="T9" fmla="*/ 1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113">
                  <a:moveTo>
                    <a:pt x="38" y="10"/>
                  </a:moveTo>
                  <a:cubicBezTo>
                    <a:pt x="12" y="20"/>
                    <a:pt x="0" y="50"/>
                    <a:pt x="10" y="75"/>
                  </a:cubicBezTo>
                  <a:cubicBezTo>
                    <a:pt x="20" y="101"/>
                    <a:pt x="50" y="113"/>
                    <a:pt x="75" y="103"/>
                  </a:cubicBezTo>
                  <a:cubicBezTo>
                    <a:pt x="101" y="93"/>
                    <a:pt x="113" y="64"/>
                    <a:pt x="103" y="38"/>
                  </a:cubicBezTo>
                  <a:cubicBezTo>
                    <a:pt x="93" y="12"/>
                    <a:pt x="64" y="0"/>
                    <a:pt x="38" y="10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3" name="Freeform 1487"/>
            <p:cNvSpPr/>
            <p:nvPr/>
          </p:nvSpPr>
          <p:spPr bwMode="auto">
            <a:xfrm>
              <a:off x="11153776" y="3884613"/>
              <a:ext cx="319088" cy="319088"/>
            </a:xfrm>
            <a:custGeom>
              <a:avLst/>
              <a:gdLst>
                <a:gd name="T0" fmla="*/ 39 w 114"/>
                <a:gd name="T1" fmla="*/ 10 h 114"/>
                <a:gd name="T2" fmla="*/ 11 w 114"/>
                <a:gd name="T3" fmla="*/ 76 h 114"/>
                <a:gd name="T4" fmla="*/ 76 w 114"/>
                <a:gd name="T5" fmla="*/ 104 h 114"/>
                <a:gd name="T6" fmla="*/ 104 w 114"/>
                <a:gd name="T7" fmla="*/ 38 h 114"/>
                <a:gd name="T8" fmla="*/ 39 w 114"/>
                <a:gd name="T9" fmla="*/ 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114">
                  <a:moveTo>
                    <a:pt x="39" y="10"/>
                  </a:moveTo>
                  <a:cubicBezTo>
                    <a:pt x="13" y="20"/>
                    <a:pt x="0" y="50"/>
                    <a:pt x="11" y="76"/>
                  </a:cubicBezTo>
                  <a:cubicBezTo>
                    <a:pt x="21" y="101"/>
                    <a:pt x="50" y="114"/>
                    <a:pt x="76" y="104"/>
                  </a:cubicBezTo>
                  <a:cubicBezTo>
                    <a:pt x="102" y="93"/>
                    <a:pt x="114" y="64"/>
                    <a:pt x="104" y="38"/>
                  </a:cubicBezTo>
                  <a:cubicBezTo>
                    <a:pt x="94" y="12"/>
                    <a:pt x="64" y="0"/>
                    <a:pt x="39" y="10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4" name="Freeform 1488"/>
            <p:cNvSpPr/>
            <p:nvPr/>
          </p:nvSpPr>
          <p:spPr bwMode="auto">
            <a:xfrm>
              <a:off x="11234738" y="4097338"/>
              <a:ext cx="319088" cy="319088"/>
            </a:xfrm>
            <a:custGeom>
              <a:avLst/>
              <a:gdLst>
                <a:gd name="T0" fmla="*/ 38 w 114"/>
                <a:gd name="T1" fmla="*/ 10 h 114"/>
                <a:gd name="T2" fmla="*/ 10 w 114"/>
                <a:gd name="T3" fmla="*/ 76 h 114"/>
                <a:gd name="T4" fmla="*/ 75 w 114"/>
                <a:gd name="T5" fmla="*/ 104 h 114"/>
                <a:gd name="T6" fmla="*/ 103 w 114"/>
                <a:gd name="T7" fmla="*/ 38 h 114"/>
                <a:gd name="T8" fmla="*/ 38 w 114"/>
                <a:gd name="T9" fmla="*/ 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114">
                  <a:moveTo>
                    <a:pt x="38" y="10"/>
                  </a:moveTo>
                  <a:cubicBezTo>
                    <a:pt x="12" y="20"/>
                    <a:pt x="0" y="50"/>
                    <a:pt x="10" y="76"/>
                  </a:cubicBezTo>
                  <a:cubicBezTo>
                    <a:pt x="20" y="101"/>
                    <a:pt x="50" y="114"/>
                    <a:pt x="75" y="104"/>
                  </a:cubicBezTo>
                  <a:cubicBezTo>
                    <a:pt x="101" y="93"/>
                    <a:pt x="114" y="64"/>
                    <a:pt x="103" y="38"/>
                  </a:cubicBezTo>
                  <a:cubicBezTo>
                    <a:pt x="93" y="12"/>
                    <a:pt x="64" y="0"/>
                    <a:pt x="38" y="10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5" name="Freeform 1489"/>
            <p:cNvSpPr/>
            <p:nvPr/>
          </p:nvSpPr>
          <p:spPr bwMode="auto">
            <a:xfrm>
              <a:off x="11245851" y="3998913"/>
              <a:ext cx="147638" cy="87313"/>
            </a:xfrm>
            <a:custGeom>
              <a:avLst/>
              <a:gdLst>
                <a:gd name="T0" fmla="*/ 52 w 53"/>
                <a:gd name="T1" fmla="*/ 25 h 31"/>
                <a:gd name="T2" fmla="*/ 45 w 53"/>
                <a:gd name="T3" fmla="*/ 18 h 31"/>
                <a:gd name="T4" fmla="*/ 32 w 53"/>
                <a:gd name="T5" fmla="*/ 5 h 31"/>
                <a:gd name="T6" fmla="*/ 26 w 53"/>
                <a:gd name="T7" fmla="*/ 3 h 31"/>
                <a:gd name="T8" fmla="*/ 19 w 53"/>
                <a:gd name="T9" fmla="*/ 1 h 31"/>
                <a:gd name="T10" fmla="*/ 8 w 53"/>
                <a:gd name="T11" fmla="*/ 1 h 31"/>
                <a:gd name="T12" fmla="*/ 3 w 53"/>
                <a:gd name="T13" fmla="*/ 7 h 31"/>
                <a:gd name="T14" fmla="*/ 4 w 53"/>
                <a:gd name="T15" fmla="*/ 8 h 31"/>
                <a:gd name="T16" fmla="*/ 1 w 53"/>
                <a:gd name="T17" fmla="*/ 11 h 31"/>
                <a:gd name="T18" fmla="*/ 1 w 53"/>
                <a:gd name="T19" fmla="*/ 15 h 31"/>
                <a:gd name="T20" fmla="*/ 1 w 53"/>
                <a:gd name="T21" fmla="*/ 17 h 31"/>
                <a:gd name="T22" fmla="*/ 4 w 53"/>
                <a:gd name="T23" fmla="*/ 20 h 31"/>
                <a:gd name="T24" fmla="*/ 6 w 53"/>
                <a:gd name="T25" fmla="*/ 22 h 31"/>
                <a:gd name="T26" fmla="*/ 8 w 53"/>
                <a:gd name="T27" fmla="*/ 23 h 31"/>
                <a:gd name="T28" fmla="*/ 11 w 53"/>
                <a:gd name="T29" fmla="*/ 24 h 31"/>
                <a:gd name="T30" fmla="*/ 21 w 53"/>
                <a:gd name="T31" fmla="*/ 27 h 31"/>
                <a:gd name="T32" fmla="*/ 23 w 53"/>
                <a:gd name="T33" fmla="*/ 27 h 31"/>
                <a:gd name="T34" fmla="*/ 29 w 53"/>
                <a:gd name="T35" fmla="*/ 29 h 31"/>
                <a:gd name="T36" fmla="*/ 36 w 53"/>
                <a:gd name="T37" fmla="*/ 31 h 31"/>
                <a:gd name="T38" fmla="*/ 42 w 53"/>
                <a:gd name="T39" fmla="*/ 31 h 31"/>
                <a:gd name="T40" fmla="*/ 46 w 53"/>
                <a:gd name="T41" fmla="*/ 29 h 31"/>
                <a:gd name="T42" fmla="*/ 46 w 53"/>
                <a:gd name="T43" fmla="*/ 30 h 31"/>
                <a:gd name="T44" fmla="*/ 51 w 53"/>
                <a:gd name="T45" fmla="*/ 30 h 31"/>
                <a:gd name="T46" fmla="*/ 53 w 53"/>
                <a:gd name="T47" fmla="*/ 27 h 31"/>
                <a:gd name="T48" fmla="*/ 52 w 53"/>
                <a:gd name="T49" fmla="*/ 2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31">
                  <a:moveTo>
                    <a:pt x="52" y="25"/>
                  </a:moveTo>
                  <a:cubicBezTo>
                    <a:pt x="50" y="22"/>
                    <a:pt x="48" y="20"/>
                    <a:pt x="45" y="18"/>
                  </a:cubicBezTo>
                  <a:cubicBezTo>
                    <a:pt x="43" y="12"/>
                    <a:pt x="37" y="8"/>
                    <a:pt x="32" y="5"/>
                  </a:cubicBezTo>
                  <a:cubicBezTo>
                    <a:pt x="30" y="4"/>
                    <a:pt x="28" y="3"/>
                    <a:pt x="26" y="3"/>
                  </a:cubicBezTo>
                  <a:cubicBezTo>
                    <a:pt x="24" y="2"/>
                    <a:pt x="22" y="1"/>
                    <a:pt x="19" y="1"/>
                  </a:cubicBezTo>
                  <a:cubicBezTo>
                    <a:pt x="16" y="0"/>
                    <a:pt x="12" y="0"/>
                    <a:pt x="8" y="1"/>
                  </a:cubicBezTo>
                  <a:cubicBezTo>
                    <a:pt x="5" y="1"/>
                    <a:pt x="3" y="4"/>
                    <a:pt x="3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9"/>
                    <a:pt x="1" y="10"/>
                    <a:pt x="1" y="11"/>
                  </a:cubicBezTo>
                  <a:cubicBezTo>
                    <a:pt x="0" y="13"/>
                    <a:pt x="0" y="14"/>
                    <a:pt x="1" y="15"/>
                  </a:cubicBezTo>
                  <a:cubicBezTo>
                    <a:pt x="1" y="16"/>
                    <a:pt x="1" y="16"/>
                    <a:pt x="1" y="17"/>
                  </a:cubicBezTo>
                  <a:cubicBezTo>
                    <a:pt x="2" y="18"/>
                    <a:pt x="3" y="20"/>
                    <a:pt x="4" y="20"/>
                  </a:cubicBezTo>
                  <a:cubicBezTo>
                    <a:pt x="5" y="21"/>
                    <a:pt x="5" y="21"/>
                    <a:pt x="6" y="22"/>
                  </a:cubicBezTo>
                  <a:cubicBezTo>
                    <a:pt x="6" y="22"/>
                    <a:pt x="7" y="23"/>
                    <a:pt x="8" y="23"/>
                  </a:cubicBezTo>
                  <a:cubicBezTo>
                    <a:pt x="9" y="23"/>
                    <a:pt x="10" y="24"/>
                    <a:pt x="11" y="24"/>
                  </a:cubicBezTo>
                  <a:cubicBezTo>
                    <a:pt x="14" y="26"/>
                    <a:pt x="17" y="26"/>
                    <a:pt x="21" y="27"/>
                  </a:cubicBezTo>
                  <a:cubicBezTo>
                    <a:pt x="21" y="27"/>
                    <a:pt x="22" y="27"/>
                    <a:pt x="23" y="27"/>
                  </a:cubicBezTo>
                  <a:cubicBezTo>
                    <a:pt x="25" y="28"/>
                    <a:pt x="27" y="29"/>
                    <a:pt x="29" y="29"/>
                  </a:cubicBezTo>
                  <a:cubicBezTo>
                    <a:pt x="32" y="30"/>
                    <a:pt x="34" y="30"/>
                    <a:pt x="36" y="31"/>
                  </a:cubicBezTo>
                  <a:cubicBezTo>
                    <a:pt x="38" y="31"/>
                    <a:pt x="40" y="31"/>
                    <a:pt x="42" y="31"/>
                  </a:cubicBezTo>
                  <a:cubicBezTo>
                    <a:pt x="43" y="31"/>
                    <a:pt x="45" y="30"/>
                    <a:pt x="46" y="29"/>
                  </a:cubicBezTo>
                  <a:cubicBezTo>
                    <a:pt x="46" y="29"/>
                    <a:pt x="46" y="29"/>
                    <a:pt x="46" y="30"/>
                  </a:cubicBezTo>
                  <a:cubicBezTo>
                    <a:pt x="48" y="31"/>
                    <a:pt x="50" y="31"/>
                    <a:pt x="51" y="30"/>
                  </a:cubicBezTo>
                  <a:cubicBezTo>
                    <a:pt x="53" y="29"/>
                    <a:pt x="53" y="28"/>
                    <a:pt x="53" y="27"/>
                  </a:cubicBezTo>
                  <a:cubicBezTo>
                    <a:pt x="53" y="26"/>
                    <a:pt x="52" y="25"/>
                    <a:pt x="52" y="25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6" name="Freeform 1490"/>
            <p:cNvSpPr/>
            <p:nvPr/>
          </p:nvSpPr>
          <p:spPr bwMode="auto">
            <a:xfrm>
              <a:off x="11509376" y="4122738"/>
              <a:ext cx="142875" cy="98425"/>
            </a:xfrm>
            <a:custGeom>
              <a:avLst/>
              <a:gdLst>
                <a:gd name="T0" fmla="*/ 50 w 51"/>
                <a:gd name="T1" fmla="*/ 15 h 35"/>
                <a:gd name="T2" fmla="*/ 47 w 51"/>
                <a:gd name="T3" fmla="*/ 10 h 35"/>
                <a:gd name="T4" fmla="*/ 35 w 51"/>
                <a:gd name="T5" fmla="*/ 4 h 35"/>
                <a:gd name="T6" fmla="*/ 32 w 51"/>
                <a:gd name="T7" fmla="*/ 3 h 35"/>
                <a:gd name="T8" fmla="*/ 18 w 51"/>
                <a:gd name="T9" fmla="*/ 0 h 35"/>
                <a:gd name="T10" fmla="*/ 12 w 51"/>
                <a:gd name="T11" fmla="*/ 0 h 35"/>
                <a:gd name="T12" fmla="*/ 6 w 51"/>
                <a:gd name="T13" fmla="*/ 1 h 35"/>
                <a:gd name="T14" fmla="*/ 2 w 51"/>
                <a:gd name="T15" fmla="*/ 6 h 35"/>
                <a:gd name="T16" fmla="*/ 2 w 51"/>
                <a:gd name="T17" fmla="*/ 7 h 35"/>
                <a:gd name="T18" fmla="*/ 1 w 51"/>
                <a:gd name="T19" fmla="*/ 13 h 35"/>
                <a:gd name="T20" fmla="*/ 4 w 51"/>
                <a:gd name="T21" fmla="*/ 19 h 35"/>
                <a:gd name="T22" fmla="*/ 12 w 51"/>
                <a:gd name="T23" fmla="*/ 24 h 35"/>
                <a:gd name="T24" fmla="*/ 26 w 51"/>
                <a:gd name="T25" fmla="*/ 32 h 35"/>
                <a:gd name="T26" fmla="*/ 39 w 51"/>
                <a:gd name="T27" fmla="*/ 34 h 35"/>
                <a:gd name="T28" fmla="*/ 46 w 51"/>
                <a:gd name="T29" fmla="*/ 31 h 35"/>
                <a:gd name="T30" fmla="*/ 48 w 51"/>
                <a:gd name="T31" fmla="*/ 28 h 35"/>
                <a:gd name="T32" fmla="*/ 50 w 51"/>
                <a:gd name="T33" fmla="*/ 26 h 35"/>
                <a:gd name="T34" fmla="*/ 50 w 51"/>
                <a:gd name="T35" fmla="*/ 23 h 35"/>
                <a:gd name="T36" fmla="*/ 50 w 51"/>
                <a:gd name="T37" fmla="*/ 19 h 35"/>
                <a:gd name="T38" fmla="*/ 50 w 51"/>
                <a:gd name="T39" fmla="*/ 18 h 35"/>
                <a:gd name="T40" fmla="*/ 50 w 51"/>
                <a:gd name="T41" fmla="*/ 16 h 35"/>
                <a:gd name="T42" fmla="*/ 50 w 51"/>
                <a:gd name="T43" fmla="*/ 1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1" h="35">
                  <a:moveTo>
                    <a:pt x="50" y="15"/>
                  </a:moveTo>
                  <a:cubicBezTo>
                    <a:pt x="49" y="13"/>
                    <a:pt x="48" y="12"/>
                    <a:pt x="47" y="10"/>
                  </a:cubicBezTo>
                  <a:cubicBezTo>
                    <a:pt x="44" y="7"/>
                    <a:pt x="39" y="5"/>
                    <a:pt x="35" y="4"/>
                  </a:cubicBezTo>
                  <a:cubicBezTo>
                    <a:pt x="34" y="4"/>
                    <a:pt x="33" y="4"/>
                    <a:pt x="32" y="3"/>
                  </a:cubicBezTo>
                  <a:cubicBezTo>
                    <a:pt x="27" y="2"/>
                    <a:pt x="22" y="1"/>
                    <a:pt x="18" y="0"/>
                  </a:cubicBezTo>
                  <a:cubicBezTo>
                    <a:pt x="16" y="0"/>
                    <a:pt x="14" y="0"/>
                    <a:pt x="12" y="0"/>
                  </a:cubicBezTo>
                  <a:cubicBezTo>
                    <a:pt x="10" y="0"/>
                    <a:pt x="8" y="0"/>
                    <a:pt x="6" y="1"/>
                  </a:cubicBezTo>
                  <a:cubicBezTo>
                    <a:pt x="4" y="1"/>
                    <a:pt x="2" y="4"/>
                    <a:pt x="2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9"/>
                    <a:pt x="0" y="11"/>
                    <a:pt x="1" y="13"/>
                  </a:cubicBezTo>
                  <a:cubicBezTo>
                    <a:pt x="1" y="15"/>
                    <a:pt x="2" y="17"/>
                    <a:pt x="4" y="19"/>
                  </a:cubicBezTo>
                  <a:cubicBezTo>
                    <a:pt x="7" y="21"/>
                    <a:pt x="9" y="23"/>
                    <a:pt x="12" y="24"/>
                  </a:cubicBezTo>
                  <a:cubicBezTo>
                    <a:pt x="16" y="27"/>
                    <a:pt x="21" y="30"/>
                    <a:pt x="26" y="32"/>
                  </a:cubicBezTo>
                  <a:cubicBezTo>
                    <a:pt x="30" y="34"/>
                    <a:pt x="35" y="35"/>
                    <a:pt x="39" y="34"/>
                  </a:cubicBezTo>
                  <a:cubicBezTo>
                    <a:pt x="42" y="34"/>
                    <a:pt x="44" y="33"/>
                    <a:pt x="46" y="31"/>
                  </a:cubicBezTo>
                  <a:cubicBezTo>
                    <a:pt x="47" y="30"/>
                    <a:pt x="48" y="29"/>
                    <a:pt x="48" y="28"/>
                  </a:cubicBezTo>
                  <a:cubicBezTo>
                    <a:pt x="49" y="27"/>
                    <a:pt x="49" y="27"/>
                    <a:pt x="50" y="26"/>
                  </a:cubicBezTo>
                  <a:cubicBezTo>
                    <a:pt x="50" y="25"/>
                    <a:pt x="50" y="24"/>
                    <a:pt x="50" y="23"/>
                  </a:cubicBezTo>
                  <a:cubicBezTo>
                    <a:pt x="51" y="21"/>
                    <a:pt x="50" y="20"/>
                    <a:pt x="50" y="19"/>
                  </a:cubicBezTo>
                  <a:cubicBezTo>
                    <a:pt x="50" y="19"/>
                    <a:pt x="50" y="18"/>
                    <a:pt x="50" y="18"/>
                  </a:cubicBezTo>
                  <a:cubicBezTo>
                    <a:pt x="50" y="17"/>
                    <a:pt x="50" y="17"/>
                    <a:pt x="50" y="16"/>
                  </a:cubicBezTo>
                  <a:cubicBezTo>
                    <a:pt x="50" y="16"/>
                    <a:pt x="50" y="16"/>
                    <a:pt x="50" y="15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7" name="Freeform 1491"/>
            <p:cNvSpPr/>
            <p:nvPr/>
          </p:nvSpPr>
          <p:spPr bwMode="auto">
            <a:xfrm>
              <a:off x="11466513" y="3903663"/>
              <a:ext cx="120650" cy="161925"/>
            </a:xfrm>
            <a:custGeom>
              <a:avLst/>
              <a:gdLst>
                <a:gd name="T0" fmla="*/ 42 w 43"/>
                <a:gd name="T1" fmla="*/ 10 h 58"/>
                <a:gd name="T2" fmla="*/ 38 w 43"/>
                <a:gd name="T3" fmla="*/ 6 h 58"/>
                <a:gd name="T4" fmla="*/ 36 w 43"/>
                <a:gd name="T5" fmla="*/ 5 h 58"/>
                <a:gd name="T6" fmla="*/ 36 w 43"/>
                <a:gd name="T7" fmla="*/ 5 h 58"/>
                <a:gd name="T8" fmla="*/ 35 w 43"/>
                <a:gd name="T9" fmla="*/ 2 h 58"/>
                <a:gd name="T10" fmla="*/ 32 w 43"/>
                <a:gd name="T11" fmla="*/ 1 h 58"/>
                <a:gd name="T12" fmla="*/ 28 w 43"/>
                <a:gd name="T13" fmla="*/ 0 h 58"/>
                <a:gd name="T14" fmla="*/ 20 w 43"/>
                <a:gd name="T15" fmla="*/ 2 h 58"/>
                <a:gd name="T16" fmla="*/ 10 w 43"/>
                <a:gd name="T17" fmla="*/ 15 h 58"/>
                <a:gd name="T18" fmla="*/ 4 w 43"/>
                <a:gd name="T19" fmla="*/ 33 h 58"/>
                <a:gd name="T20" fmla="*/ 2 w 43"/>
                <a:gd name="T21" fmla="*/ 41 h 58"/>
                <a:gd name="T22" fmla="*/ 2 w 43"/>
                <a:gd name="T23" fmla="*/ 42 h 58"/>
                <a:gd name="T24" fmla="*/ 0 w 43"/>
                <a:gd name="T25" fmla="*/ 46 h 58"/>
                <a:gd name="T26" fmla="*/ 0 w 43"/>
                <a:gd name="T27" fmla="*/ 47 h 58"/>
                <a:gd name="T28" fmla="*/ 0 w 43"/>
                <a:gd name="T29" fmla="*/ 50 h 58"/>
                <a:gd name="T30" fmla="*/ 2 w 43"/>
                <a:gd name="T31" fmla="*/ 52 h 58"/>
                <a:gd name="T32" fmla="*/ 2 w 43"/>
                <a:gd name="T33" fmla="*/ 52 h 58"/>
                <a:gd name="T34" fmla="*/ 3 w 43"/>
                <a:gd name="T35" fmla="*/ 55 h 58"/>
                <a:gd name="T36" fmla="*/ 9 w 43"/>
                <a:gd name="T37" fmla="*/ 56 h 58"/>
                <a:gd name="T38" fmla="*/ 9 w 43"/>
                <a:gd name="T39" fmla="*/ 56 h 58"/>
                <a:gd name="T40" fmla="*/ 13 w 43"/>
                <a:gd name="T41" fmla="*/ 53 h 58"/>
                <a:gd name="T42" fmla="*/ 18 w 43"/>
                <a:gd name="T43" fmla="*/ 49 h 58"/>
                <a:gd name="T44" fmla="*/ 30 w 43"/>
                <a:gd name="T45" fmla="*/ 36 h 58"/>
                <a:gd name="T46" fmla="*/ 40 w 43"/>
                <a:gd name="T47" fmla="*/ 24 h 58"/>
                <a:gd name="T48" fmla="*/ 41 w 43"/>
                <a:gd name="T49" fmla="*/ 20 h 58"/>
                <a:gd name="T50" fmla="*/ 42 w 43"/>
                <a:gd name="T51" fmla="*/ 17 h 58"/>
                <a:gd name="T52" fmla="*/ 43 w 43"/>
                <a:gd name="T53" fmla="*/ 13 h 58"/>
                <a:gd name="T54" fmla="*/ 42 w 43"/>
                <a:gd name="T55" fmla="*/ 1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3" h="58">
                  <a:moveTo>
                    <a:pt x="42" y="10"/>
                  </a:moveTo>
                  <a:cubicBezTo>
                    <a:pt x="41" y="9"/>
                    <a:pt x="40" y="7"/>
                    <a:pt x="38" y="6"/>
                  </a:cubicBezTo>
                  <a:cubicBezTo>
                    <a:pt x="38" y="5"/>
                    <a:pt x="37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4"/>
                    <a:pt x="36" y="3"/>
                    <a:pt x="35" y="2"/>
                  </a:cubicBezTo>
                  <a:cubicBezTo>
                    <a:pt x="34" y="2"/>
                    <a:pt x="33" y="1"/>
                    <a:pt x="32" y="1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5" y="0"/>
                    <a:pt x="23" y="0"/>
                    <a:pt x="20" y="2"/>
                  </a:cubicBezTo>
                  <a:cubicBezTo>
                    <a:pt x="15" y="5"/>
                    <a:pt x="12" y="10"/>
                    <a:pt x="10" y="15"/>
                  </a:cubicBezTo>
                  <a:cubicBezTo>
                    <a:pt x="7" y="21"/>
                    <a:pt x="5" y="27"/>
                    <a:pt x="4" y="33"/>
                  </a:cubicBezTo>
                  <a:cubicBezTo>
                    <a:pt x="3" y="36"/>
                    <a:pt x="2" y="38"/>
                    <a:pt x="2" y="41"/>
                  </a:cubicBezTo>
                  <a:cubicBezTo>
                    <a:pt x="2" y="41"/>
                    <a:pt x="2" y="42"/>
                    <a:pt x="2" y="42"/>
                  </a:cubicBezTo>
                  <a:cubicBezTo>
                    <a:pt x="1" y="43"/>
                    <a:pt x="1" y="45"/>
                    <a:pt x="0" y="46"/>
                  </a:cubicBezTo>
                  <a:cubicBezTo>
                    <a:pt x="0" y="46"/>
                    <a:pt x="0" y="46"/>
                    <a:pt x="0" y="47"/>
                  </a:cubicBezTo>
                  <a:cubicBezTo>
                    <a:pt x="0" y="48"/>
                    <a:pt x="0" y="49"/>
                    <a:pt x="0" y="50"/>
                  </a:cubicBezTo>
                  <a:cubicBezTo>
                    <a:pt x="1" y="51"/>
                    <a:pt x="1" y="51"/>
                    <a:pt x="2" y="52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2" y="53"/>
                    <a:pt x="2" y="55"/>
                    <a:pt x="3" y="55"/>
                  </a:cubicBezTo>
                  <a:cubicBezTo>
                    <a:pt x="4" y="57"/>
                    <a:pt x="7" y="58"/>
                    <a:pt x="9" y="5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11" y="55"/>
                    <a:pt x="12" y="54"/>
                    <a:pt x="13" y="53"/>
                  </a:cubicBezTo>
                  <a:cubicBezTo>
                    <a:pt x="14" y="52"/>
                    <a:pt x="16" y="50"/>
                    <a:pt x="18" y="49"/>
                  </a:cubicBezTo>
                  <a:cubicBezTo>
                    <a:pt x="22" y="45"/>
                    <a:pt x="26" y="40"/>
                    <a:pt x="30" y="36"/>
                  </a:cubicBezTo>
                  <a:cubicBezTo>
                    <a:pt x="34" y="32"/>
                    <a:pt x="37" y="28"/>
                    <a:pt x="40" y="24"/>
                  </a:cubicBezTo>
                  <a:cubicBezTo>
                    <a:pt x="40" y="23"/>
                    <a:pt x="41" y="22"/>
                    <a:pt x="41" y="20"/>
                  </a:cubicBezTo>
                  <a:cubicBezTo>
                    <a:pt x="42" y="19"/>
                    <a:pt x="42" y="18"/>
                    <a:pt x="42" y="17"/>
                  </a:cubicBezTo>
                  <a:cubicBezTo>
                    <a:pt x="43" y="16"/>
                    <a:pt x="43" y="14"/>
                    <a:pt x="43" y="13"/>
                  </a:cubicBezTo>
                  <a:cubicBezTo>
                    <a:pt x="42" y="12"/>
                    <a:pt x="42" y="11"/>
                    <a:pt x="42" y="10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8" name="Freeform 1492"/>
            <p:cNvSpPr>
              <a:spLocks noEditPoints="1"/>
            </p:cNvSpPr>
            <p:nvPr/>
          </p:nvSpPr>
          <p:spPr bwMode="auto">
            <a:xfrm>
              <a:off x="11345863" y="4162425"/>
              <a:ext cx="104775" cy="158750"/>
            </a:xfrm>
            <a:custGeom>
              <a:avLst/>
              <a:gdLst>
                <a:gd name="T0" fmla="*/ 34 w 37"/>
                <a:gd name="T1" fmla="*/ 12 h 57"/>
                <a:gd name="T2" fmla="*/ 34 w 37"/>
                <a:gd name="T3" fmla="*/ 12 h 57"/>
                <a:gd name="T4" fmla="*/ 34 w 37"/>
                <a:gd name="T5" fmla="*/ 11 h 57"/>
                <a:gd name="T6" fmla="*/ 34 w 37"/>
                <a:gd name="T7" fmla="*/ 6 h 57"/>
                <a:gd name="T8" fmla="*/ 30 w 37"/>
                <a:gd name="T9" fmla="*/ 4 h 57"/>
                <a:gd name="T10" fmla="*/ 29 w 37"/>
                <a:gd name="T11" fmla="*/ 3 h 57"/>
                <a:gd name="T12" fmla="*/ 29 w 37"/>
                <a:gd name="T13" fmla="*/ 1 h 57"/>
                <a:gd name="T14" fmla="*/ 26 w 37"/>
                <a:gd name="T15" fmla="*/ 0 h 57"/>
                <a:gd name="T16" fmla="*/ 15 w 37"/>
                <a:gd name="T17" fmla="*/ 10 h 57"/>
                <a:gd name="T18" fmla="*/ 4 w 37"/>
                <a:gd name="T19" fmla="*/ 26 h 57"/>
                <a:gd name="T20" fmla="*/ 1 w 37"/>
                <a:gd name="T21" fmla="*/ 42 h 57"/>
                <a:gd name="T22" fmla="*/ 8 w 37"/>
                <a:gd name="T23" fmla="*/ 51 h 57"/>
                <a:gd name="T24" fmla="*/ 8 w 37"/>
                <a:gd name="T25" fmla="*/ 52 h 57"/>
                <a:gd name="T26" fmla="*/ 9 w 37"/>
                <a:gd name="T27" fmla="*/ 55 h 57"/>
                <a:gd name="T28" fmla="*/ 15 w 37"/>
                <a:gd name="T29" fmla="*/ 57 h 57"/>
                <a:gd name="T30" fmla="*/ 21 w 37"/>
                <a:gd name="T31" fmla="*/ 55 h 57"/>
                <a:gd name="T32" fmla="*/ 26 w 37"/>
                <a:gd name="T33" fmla="*/ 51 h 57"/>
                <a:gd name="T34" fmla="*/ 34 w 37"/>
                <a:gd name="T35" fmla="*/ 35 h 57"/>
                <a:gd name="T36" fmla="*/ 37 w 37"/>
                <a:gd name="T37" fmla="*/ 17 h 57"/>
                <a:gd name="T38" fmla="*/ 37 w 37"/>
                <a:gd name="T39" fmla="*/ 16 h 57"/>
                <a:gd name="T40" fmla="*/ 34 w 37"/>
                <a:gd name="T41" fmla="*/ 12 h 57"/>
                <a:gd name="T42" fmla="*/ 15 w 37"/>
                <a:gd name="T43" fmla="*/ 50 h 57"/>
                <a:gd name="T44" fmla="*/ 15 w 37"/>
                <a:gd name="T45" fmla="*/ 50 h 57"/>
                <a:gd name="T46" fmla="*/ 15 w 37"/>
                <a:gd name="T47" fmla="*/ 50 h 57"/>
                <a:gd name="T48" fmla="*/ 6 w 37"/>
                <a:gd name="T49" fmla="*/ 33 h 57"/>
                <a:gd name="T50" fmla="*/ 6 w 37"/>
                <a:gd name="T51" fmla="*/ 34 h 57"/>
                <a:gd name="T52" fmla="*/ 5 w 37"/>
                <a:gd name="T53" fmla="*/ 37 h 57"/>
                <a:gd name="T54" fmla="*/ 6 w 37"/>
                <a:gd name="T55" fmla="*/ 35 h 57"/>
                <a:gd name="T56" fmla="*/ 6 w 37"/>
                <a:gd name="T57" fmla="*/ 3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" h="57">
                  <a:moveTo>
                    <a:pt x="34" y="12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1"/>
                    <a:pt x="34" y="11"/>
                  </a:cubicBezTo>
                  <a:cubicBezTo>
                    <a:pt x="34" y="9"/>
                    <a:pt x="34" y="8"/>
                    <a:pt x="34" y="6"/>
                  </a:cubicBezTo>
                  <a:cubicBezTo>
                    <a:pt x="34" y="4"/>
                    <a:pt x="32" y="3"/>
                    <a:pt x="30" y="4"/>
                  </a:cubicBezTo>
                  <a:cubicBezTo>
                    <a:pt x="30" y="3"/>
                    <a:pt x="29" y="3"/>
                    <a:pt x="29" y="3"/>
                  </a:cubicBezTo>
                  <a:cubicBezTo>
                    <a:pt x="29" y="3"/>
                    <a:pt x="29" y="2"/>
                    <a:pt x="29" y="1"/>
                  </a:cubicBezTo>
                  <a:cubicBezTo>
                    <a:pt x="29" y="0"/>
                    <a:pt x="27" y="0"/>
                    <a:pt x="26" y="0"/>
                  </a:cubicBezTo>
                  <a:cubicBezTo>
                    <a:pt x="22" y="2"/>
                    <a:pt x="18" y="6"/>
                    <a:pt x="15" y="10"/>
                  </a:cubicBezTo>
                  <a:cubicBezTo>
                    <a:pt x="11" y="15"/>
                    <a:pt x="7" y="20"/>
                    <a:pt x="4" y="26"/>
                  </a:cubicBezTo>
                  <a:cubicBezTo>
                    <a:pt x="2" y="31"/>
                    <a:pt x="0" y="37"/>
                    <a:pt x="1" y="42"/>
                  </a:cubicBezTo>
                  <a:cubicBezTo>
                    <a:pt x="2" y="46"/>
                    <a:pt x="4" y="49"/>
                    <a:pt x="8" y="51"/>
                  </a:cubicBezTo>
                  <a:cubicBezTo>
                    <a:pt x="8" y="51"/>
                    <a:pt x="8" y="51"/>
                    <a:pt x="8" y="52"/>
                  </a:cubicBezTo>
                  <a:cubicBezTo>
                    <a:pt x="8" y="53"/>
                    <a:pt x="8" y="54"/>
                    <a:pt x="9" y="55"/>
                  </a:cubicBezTo>
                  <a:cubicBezTo>
                    <a:pt x="11" y="56"/>
                    <a:pt x="13" y="57"/>
                    <a:pt x="15" y="57"/>
                  </a:cubicBezTo>
                  <a:cubicBezTo>
                    <a:pt x="17" y="57"/>
                    <a:pt x="19" y="56"/>
                    <a:pt x="21" y="55"/>
                  </a:cubicBezTo>
                  <a:cubicBezTo>
                    <a:pt x="23" y="54"/>
                    <a:pt x="25" y="52"/>
                    <a:pt x="26" y="51"/>
                  </a:cubicBezTo>
                  <a:cubicBezTo>
                    <a:pt x="30" y="47"/>
                    <a:pt x="33" y="41"/>
                    <a:pt x="34" y="35"/>
                  </a:cubicBezTo>
                  <a:cubicBezTo>
                    <a:pt x="36" y="29"/>
                    <a:pt x="36" y="23"/>
                    <a:pt x="37" y="17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4"/>
                    <a:pt x="36" y="13"/>
                    <a:pt x="34" y="12"/>
                  </a:cubicBezTo>
                  <a:moveTo>
                    <a:pt x="15" y="50"/>
                  </a:move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moveTo>
                    <a:pt x="6" y="33"/>
                  </a:moveTo>
                  <a:cubicBezTo>
                    <a:pt x="6" y="34"/>
                    <a:pt x="6" y="34"/>
                    <a:pt x="6" y="34"/>
                  </a:cubicBezTo>
                  <a:cubicBezTo>
                    <a:pt x="6" y="35"/>
                    <a:pt x="5" y="36"/>
                    <a:pt x="5" y="37"/>
                  </a:cubicBezTo>
                  <a:cubicBezTo>
                    <a:pt x="5" y="36"/>
                    <a:pt x="5" y="35"/>
                    <a:pt x="6" y="35"/>
                  </a:cubicBezTo>
                  <a:cubicBezTo>
                    <a:pt x="6" y="34"/>
                    <a:pt x="6" y="34"/>
                    <a:pt x="6" y="33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9" name="Freeform 1493"/>
            <p:cNvSpPr>
              <a:spLocks noEditPoints="1"/>
            </p:cNvSpPr>
            <p:nvPr/>
          </p:nvSpPr>
          <p:spPr bwMode="auto">
            <a:xfrm>
              <a:off x="11355388" y="4195763"/>
              <a:ext cx="61913" cy="114300"/>
            </a:xfrm>
            <a:custGeom>
              <a:avLst/>
              <a:gdLst>
                <a:gd name="T0" fmla="*/ 22 w 22"/>
                <a:gd name="T1" fmla="*/ 1 h 41"/>
                <a:gd name="T2" fmla="*/ 19 w 22"/>
                <a:gd name="T3" fmla="*/ 0 h 41"/>
                <a:gd name="T4" fmla="*/ 15 w 22"/>
                <a:gd name="T5" fmla="*/ 3 h 41"/>
                <a:gd name="T6" fmla="*/ 9 w 22"/>
                <a:gd name="T7" fmla="*/ 10 h 41"/>
                <a:gd name="T8" fmla="*/ 5 w 22"/>
                <a:gd name="T9" fmla="*/ 17 h 41"/>
                <a:gd name="T10" fmla="*/ 1 w 22"/>
                <a:gd name="T11" fmla="*/ 26 h 41"/>
                <a:gd name="T12" fmla="*/ 1 w 22"/>
                <a:gd name="T13" fmla="*/ 33 h 41"/>
                <a:gd name="T14" fmla="*/ 1 w 22"/>
                <a:gd name="T15" fmla="*/ 36 h 41"/>
                <a:gd name="T16" fmla="*/ 3 w 22"/>
                <a:gd name="T17" fmla="*/ 40 h 41"/>
                <a:gd name="T18" fmla="*/ 5 w 22"/>
                <a:gd name="T19" fmla="*/ 40 h 41"/>
                <a:gd name="T20" fmla="*/ 7 w 22"/>
                <a:gd name="T21" fmla="*/ 41 h 41"/>
                <a:gd name="T22" fmla="*/ 8 w 22"/>
                <a:gd name="T23" fmla="*/ 41 h 41"/>
                <a:gd name="T24" fmla="*/ 9 w 22"/>
                <a:gd name="T25" fmla="*/ 41 h 41"/>
                <a:gd name="T26" fmla="*/ 10 w 22"/>
                <a:gd name="T27" fmla="*/ 40 h 41"/>
                <a:gd name="T28" fmla="*/ 12 w 22"/>
                <a:gd name="T29" fmla="*/ 37 h 41"/>
                <a:gd name="T30" fmla="*/ 12 w 22"/>
                <a:gd name="T31" fmla="*/ 33 h 41"/>
                <a:gd name="T32" fmla="*/ 11 w 22"/>
                <a:gd name="T33" fmla="*/ 31 h 41"/>
                <a:gd name="T34" fmla="*/ 8 w 22"/>
                <a:gd name="T35" fmla="*/ 30 h 41"/>
                <a:gd name="T36" fmla="*/ 6 w 22"/>
                <a:gd name="T37" fmla="*/ 34 h 41"/>
                <a:gd name="T38" fmla="*/ 6 w 22"/>
                <a:gd name="T39" fmla="*/ 33 h 41"/>
                <a:gd name="T40" fmla="*/ 5 w 22"/>
                <a:gd name="T41" fmla="*/ 31 h 41"/>
                <a:gd name="T42" fmla="*/ 6 w 22"/>
                <a:gd name="T43" fmla="*/ 27 h 41"/>
                <a:gd name="T44" fmla="*/ 6 w 22"/>
                <a:gd name="T45" fmla="*/ 28 h 41"/>
                <a:gd name="T46" fmla="*/ 10 w 22"/>
                <a:gd name="T47" fmla="*/ 17 h 41"/>
                <a:gd name="T48" fmla="*/ 10 w 22"/>
                <a:gd name="T49" fmla="*/ 17 h 41"/>
                <a:gd name="T50" fmla="*/ 17 w 22"/>
                <a:gd name="T51" fmla="*/ 7 h 41"/>
                <a:gd name="T52" fmla="*/ 20 w 22"/>
                <a:gd name="T53" fmla="*/ 4 h 41"/>
                <a:gd name="T54" fmla="*/ 20 w 22"/>
                <a:gd name="T55" fmla="*/ 4 h 41"/>
                <a:gd name="T56" fmla="*/ 21 w 22"/>
                <a:gd name="T57" fmla="*/ 4 h 41"/>
                <a:gd name="T58" fmla="*/ 21 w 22"/>
                <a:gd name="T59" fmla="*/ 4 h 41"/>
                <a:gd name="T60" fmla="*/ 21 w 22"/>
                <a:gd name="T61" fmla="*/ 4 h 41"/>
                <a:gd name="T62" fmla="*/ 22 w 22"/>
                <a:gd name="T63" fmla="*/ 2 h 41"/>
                <a:gd name="T64" fmla="*/ 22 w 22"/>
                <a:gd name="T65" fmla="*/ 1 h 41"/>
                <a:gd name="T66" fmla="*/ 10 w 22"/>
                <a:gd name="T67" fmla="*/ 18 h 41"/>
                <a:gd name="T68" fmla="*/ 9 w 22"/>
                <a:gd name="T69" fmla="*/ 18 h 41"/>
                <a:gd name="T70" fmla="*/ 10 w 22"/>
                <a:gd name="T71" fmla="*/ 18 h 41"/>
                <a:gd name="T72" fmla="*/ 6 w 22"/>
                <a:gd name="T73" fmla="*/ 36 h 41"/>
                <a:gd name="T74" fmla="*/ 6 w 22"/>
                <a:gd name="T75" fmla="*/ 36 h 41"/>
                <a:gd name="T76" fmla="*/ 6 w 22"/>
                <a:gd name="T77" fmla="*/ 36 h 41"/>
                <a:gd name="T78" fmla="*/ 5 w 22"/>
                <a:gd name="T79" fmla="*/ 32 h 41"/>
                <a:gd name="T80" fmla="*/ 5 w 22"/>
                <a:gd name="T81" fmla="*/ 32 h 41"/>
                <a:gd name="T82" fmla="*/ 5 w 22"/>
                <a:gd name="T83" fmla="*/ 32 h 41"/>
                <a:gd name="T84" fmla="*/ 6 w 22"/>
                <a:gd name="T85" fmla="*/ 36 h 41"/>
                <a:gd name="T86" fmla="*/ 6 w 22"/>
                <a:gd name="T87" fmla="*/ 36 h 41"/>
                <a:gd name="T88" fmla="*/ 6 w 22"/>
                <a:gd name="T89" fmla="*/ 36 h 41"/>
                <a:gd name="T90" fmla="*/ 21 w 22"/>
                <a:gd name="T91" fmla="*/ 4 h 41"/>
                <a:gd name="T92" fmla="*/ 20 w 22"/>
                <a:gd name="T93" fmla="*/ 4 h 41"/>
                <a:gd name="T94" fmla="*/ 21 w 22"/>
                <a:gd name="T95" fmla="*/ 4 h 41"/>
                <a:gd name="T96" fmla="*/ 21 w 22"/>
                <a:gd name="T97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2" h="41">
                  <a:moveTo>
                    <a:pt x="22" y="1"/>
                  </a:moveTo>
                  <a:cubicBezTo>
                    <a:pt x="21" y="0"/>
                    <a:pt x="20" y="0"/>
                    <a:pt x="19" y="0"/>
                  </a:cubicBezTo>
                  <a:cubicBezTo>
                    <a:pt x="17" y="1"/>
                    <a:pt x="16" y="2"/>
                    <a:pt x="15" y="3"/>
                  </a:cubicBezTo>
                  <a:cubicBezTo>
                    <a:pt x="13" y="5"/>
                    <a:pt x="11" y="7"/>
                    <a:pt x="9" y="10"/>
                  </a:cubicBezTo>
                  <a:cubicBezTo>
                    <a:pt x="8" y="12"/>
                    <a:pt x="6" y="15"/>
                    <a:pt x="5" y="17"/>
                  </a:cubicBezTo>
                  <a:cubicBezTo>
                    <a:pt x="3" y="20"/>
                    <a:pt x="2" y="23"/>
                    <a:pt x="1" y="26"/>
                  </a:cubicBezTo>
                  <a:cubicBezTo>
                    <a:pt x="1" y="28"/>
                    <a:pt x="0" y="31"/>
                    <a:pt x="1" y="33"/>
                  </a:cubicBezTo>
                  <a:cubicBezTo>
                    <a:pt x="1" y="34"/>
                    <a:pt x="1" y="35"/>
                    <a:pt x="1" y="36"/>
                  </a:cubicBezTo>
                  <a:cubicBezTo>
                    <a:pt x="2" y="38"/>
                    <a:pt x="3" y="39"/>
                    <a:pt x="3" y="40"/>
                  </a:cubicBezTo>
                  <a:cubicBezTo>
                    <a:pt x="4" y="40"/>
                    <a:pt x="4" y="40"/>
                    <a:pt x="5" y="40"/>
                  </a:cubicBezTo>
                  <a:cubicBezTo>
                    <a:pt x="5" y="41"/>
                    <a:pt x="6" y="41"/>
                    <a:pt x="7" y="41"/>
                  </a:cubicBezTo>
                  <a:cubicBezTo>
                    <a:pt x="7" y="41"/>
                    <a:pt x="8" y="41"/>
                    <a:pt x="8" y="41"/>
                  </a:cubicBezTo>
                  <a:cubicBezTo>
                    <a:pt x="8" y="41"/>
                    <a:pt x="9" y="41"/>
                    <a:pt x="9" y="41"/>
                  </a:cubicBezTo>
                  <a:cubicBezTo>
                    <a:pt x="9" y="40"/>
                    <a:pt x="10" y="40"/>
                    <a:pt x="10" y="40"/>
                  </a:cubicBezTo>
                  <a:cubicBezTo>
                    <a:pt x="11" y="39"/>
                    <a:pt x="12" y="38"/>
                    <a:pt x="12" y="37"/>
                  </a:cubicBezTo>
                  <a:cubicBezTo>
                    <a:pt x="12" y="35"/>
                    <a:pt x="12" y="34"/>
                    <a:pt x="12" y="33"/>
                  </a:cubicBezTo>
                  <a:cubicBezTo>
                    <a:pt x="12" y="32"/>
                    <a:pt x="11" y="31"/>
                    <a:pt x="11" y="31"/>
                  </a:cubicBezTo>
                  <a:cubicBezTo>
                    <a:pt x="10" y="30"/>
                    <a:pt x="9" y="30"/>
                    <a:pt x="8" y="30"/>
                  </a:cubicBezTo>
                  <a:cubicBezTo>
                    <a:pt x="7" y="30"/>
                    <a:pt x="5" y="32"/>
                    <a:pt x="6" y="34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5" y="32"/>
                    <a:pt x="5" y="32"/>
                    <a:pt x="5" y="31"/>
                  </a:cubicBezTo>
                  <a:cubicBezTo>
                    <a:pt x="5" y="30"/>
                    <a:pt x="6" y="28"/>
                    <a:pt x="6" y="27"/>
                  </a:cubicBezTo>
                  <a:cubicBezTo>
                    <a:pt x="6" y="27"/>
                    <a:pt x="6" y="27"/>
                    <a:pt x="6" y="28"/>
                  </a:cubicBezTo>
                  <a:cubicBezTo>
                    <a:pt x="6" y="24"/>
                    <a:pt x="8" y="21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2" y="14"/>
                    <a:pt x="14" y="10"/>
                    <a:pt x="17" y="7"/>
                  </a:cubicBezTo>
                  <a:cubicBezTo>
                    <a:pt x="18" y="6"/>
                    <a:pt x="19" y="5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3"/>
                    <a:pt x="22" y="3"/>
                    <a:pt x="22" y="2"/>
                  </a:cubicBezTo>
                  <a:cubicBezTo>
                    <a:pt x="22" y="2"/>
                    <a:pt x="22" y="1"/>
                    <a:pt x="22" y="1"/>
                  </a:cubicBezTo>
                  <a:moveTo>
                    <a:pt x="10" y="18"/>
                  </a:move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10" y="18"/>
                  </a:cubicBezTo>
                  <a:moveTo>
                    <a:pt x="6" y="36"/>
                  </a:moveTo>
                  <a:cubicBezTo>
                    <a:pt x="6" y="36"/>
                    <a:pt x="6" y="36"/>
                    <a:pt x="6" y="36"/>
                  </a:cubicBezTo>
                  <a:cubicBezTo>
                    <a:pt x="6" y="36"/>
                    <a:pt x="6" y="36"/>
                    <a:pt x="6" y="36"/>
                  </a:cubicBezTo>
                  <a:close/>
                  <a:moveTo>
                    <a:pt x="5" y="32"/>
                  </a:move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5" y="32"/>
                    <a:pt x="5" y="32"/>
                  </a:cubicBezTo>
                  <a:moveTo>
                    <a:pt x="6" y="36"/>
                  </a:moveTo>
                  <a:cubicBezTo>
                    <a:pt x="6" y="36"/>
                    <a:pt x="6" y="36"/>
                    <a:pt x="6" y="36"/>
                  </a:cubicBezTo>
                  <a:cubicBezTo>
                    <a:pt x="6" y="36"/>
                    <a:pt x="6" y="36"/>
                    <a:pt x="6" y="36"/>
                  </a:cubicBezTo>
                  <a:close/>
                  <a:moveTo>
                    <a:pt x="21" y="4"/>
                  </a:move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0" name="Freeform 1494"/>
            <p:cNvSpPr>
              <a:spLocks noEditPoints="1"/>
            </p:cNvSpPr>
            <p:nvPr/>
          </p:nvSpPr>
          <p:spPr bwMode="auto">
            <a:xfrm>
              <a:off x="11220451" y="3962400"/>
              <a:ext cx="193675" cy="150813"/>
            </a:xfrm>
            <a:custGeom>
              <a:avLst/>
              <a:gdLst>
                <a:gd name="T0" fmla="*/ 68 w 69"/>
                <a:gd name="T1" fmla="*/ 31 h 54"/>
                <a:gd name="T2" fmla="*/ 56 w 69"/>
                <a:gd name="T3" fmla="*/ 16 h 54"/>
                <a:gd name="T4" fmla="*/ 38 w 69"/>
                <a:gd name="T5" fmla="*/ 3 h 54"/>
                <a:gd name="T6" fmla="*/ 28 w 69"/>
                <a:gd name="T7" fmla="*/ 0 h 54"/>
                <a:gd name="T8" fmla="*/ 17 w 69"/>
                <a:gd name="T9" fmla="*/ 2 h 54"/>
                <a:gd name="T10" fmla="*/ 6 w 69"/>
                <a:gd name="T11" fmla="*/ 9 h 54"/>
                <a:gd name="T12" fmla="*/ 1 w 69"/>
                <a:gd name="T13" fmla="*/ 21 h 54"/>
                <a:gd name="T14" fmla="*/ 3 w 69"/>
                <a:gd name="T15" fmla="*/ 33 h 54"/>
                <a:gd name="T16" fmla="*/ 8 w 69"/>
                <a:gd name="T17" fmla="*/ 42 h 54"/>
                <a:gd name="T18" fmla="*/ 16 w 69"/>
                <a:gd name="T19" fmla="*/ 47 h 54"/>
                <a:gd name="T20" fmla="*/ 26 w 69"/>
                <a:gd name="T21" fmla="*/ 51 h 54"/>
                <a:gd name="T22" fmla="*/ 45 w 69"/>
                <a:gd name="T23" fmla="*/ 54 h 54"/>
                <a:gd name="T24" fmla="*/ 55 w 69"/>
                <a:gd name="T25" fmla="*/ 54 h 54"/>
                <a:gd name="T26" fmla="*/ 59 w 69"/>
                <a:gd name="T27" fmla="*/ 54 h 54"/>
                <a:gd name="T28" fmla="*/ 63 w 69"/>
                <a:gd name="T29" fmla="*/ 53 h 54"/>
                <a:gd name="T30" fmla="*/ 69 w 69"/>
                <a:gd name="T31" fmla="*/ 46 h 54"/>
                <a:gd name="T32" fmla="*/ 62 w 69"/>
                <a:gd name="T33" fmla="*/ 40 h 54"/>
                <a:gd name="T34" fmla="*/ 61 w 69"/>
                <a:gd name="T35" fmla="*/ 40 h 54"/>
                <a:gd name="T36" fmla="*/ 54 w 69"/>
                <a:gd name="T37" fmla="*/ 40 h 54"/>
                <a:gd name="T38" fmla="*/ 55 w 69"/>
                <a:gd name="T39" fmla="*/ 40 h 54"/>
                <a:gd name="T40" fmla="*/ 33 w 69"/>
                <a:gd name="T41" fmla="*/ 37 h 54"/>
                <a:gd name="T42" fmla="*/ 23 w 69"/>
                <a:gd name="T43" fmla="*/ 32 h 54"/>
                <a:gd name="T44" fmla="*/ 20 w 69"/>
                <a:gd name="T45" fmla="*/ 30 h 54"/>
                <a:gd name="T46" fmla="*/ 19 w 69"/>
                <a:gd name="T47" fmla="*/ 28 h 54"/>
                <a:gd name="T48" fmla="*/ 18 w 69"/>
                <a:gd name="T49" fmla="*/ 26 h 54"/>
                <a:gd name="T50" fmla="*/ 18 w 69"/>
                <a:gd name="T51" fmla="*/ 23 h 54"/>
                <a:gd name="T52" fmla="*/ 18 w 69"/>
                <a:gd name="T53" fmla="*/ 21 h 54"/>
                <a:gd name="T54" fmla="*/ 19 w 69"/>
                <a:gd name="T55" fmla="*/ 19 h 54"/>
                <a:gd name="T56" fmla="*/ 21 w 69"/>
                <a:gd name="T57" fmla="*/ 17 h 54"/>
                <a:gd name="T58" fmla="*/ 23 w 69"/>
                <a:gd name="T59" fmla="*/ 16 h 54"/>
                <a:gd name="T60" fmla="*/ 25 w 69"/>
                <a:gd name="T61" fmla="*/ 15 h 54"/>
                <a:gd name="T62" fmla="*/ 28 w 69"/>
                <a:gd name="T63" fmla="*/ 15 h 54"/>
                <a:gd name="T64" fmla="*/ 34 w 69"/>
                <a:gd name="T65" fmla="*/ 16 h 54"/>
                <a:gd name="T66" fmla="*/ 43 w 69"/>
                <a:gd name="T67" fmla="*/ 20 h 54"/>
                <a:gd name="T68" fmla="*/ 56 w 69"/>
                <a:gd name="T69" fmla="*/ 32 h 54"/>
                <a:gd name="T70" fmla="*/ 60 w 69"/>
                <a:gd name="T71" fmla="*/ 37 h 54"/>
                <a:gd name="T72" fmla="*/ 67 w 69"/>
                <a:gd name="T73" fmla="*/ 38 h 54"/>
                <a:gd name="T74" fmla="*/ 69 w 69"/>
                <a:gd name="T75" fmla="*/ 33 h 54"/>
                <a:gd name="T76" fmla="*/ 68 w 69"/>
                <a:gd name="T77" fmla="*/ 31 h 54"/>
                <a:gd name="T78" fmla="*/ 33 w 69"/>
                <a:gd name="T79" fmla="*/ 15 h 54"/>
                <a:gd name="T80" fmla="*/ 32 w 69"/>
                <a:gd name="T81" fmla="*/ 15 h 54"/>
                <a:gd name="T82" fmla="*/ 33 w 69"/>
                <a:gd name="T83" fmla="*/ 15 h 54"/>
                <a:gd name="T84" fmla="*/ 53 w 69"/>
                <a:gd name="T85" fmla="*/ 40 h 54"/>
                <a:gd name="T86" fmla="*/ 54 w 69"/>
                <a:gd name="T87" fmla="*/ 40 h 54"/>
                <a:gd name="T88" fmla="*/ 53 w 69"/>
                <a:gd name="T89" fmla="*/ 4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9" h="54">
                  <a:moveTo>
                    <a:pt x="68" y="31"/>
                  </a:moveTo>
                  <a:cubicBezTo>
                    <a:pt x="65" y="26"/>
                    <a:pt x="61" y="21"/>
                    <a:pt x="56" y="16"/>
                  </a:cubicBezTo>
                  <a:cubicBezTo>
                    <a:pt x="51" y="11"/>
                    <a:pt x="45" y="6"/>
                    <a:pt x="38" y="3"/>
                  </a:cubicBezTo>
                  <a:cubicBezTo>
                    <a:pt x="35" y="2"/>
                    <a:pt x="31" y="1"/>
                    <a:pt x="28" y="0"/>
                  </a:cubicBezTo>
                  <a:cubicBezTo>
                    <a:pt x="24" y="0"/>
                    <a:pt x="20" y="0"/>
                    <a:pt x="17" y="2"/>
                  </a:cubicBezTo>
                  <a:cubicBezTo>
                    <a:pt x="13" y="3"/>
                    <a:pt x="9" y="6"/>
                    <a:pt x="6" y="9"/>
                  </a:cubicBezTo>
                  <a:cubicBezTo>
                    <a:pt x="3" y="12"/>
                    <a:pt x="2" y="17"/>
                    <a:pt x="1" y="21"/>
                  </a:cubicBezTo>
                  <a:cubicBezTo>
                    <a:pt x="0" y="25"/>
                    <a:pt x="1" y="29"/>
                    <a:pt x="3" y="33"/>
                  </a:cubicBezTo>
                  <a:cubicBezTo>
                    <a:pt x="4" y="36"/>
                    <a:pt x="6" y="39"/>
                    <a:pt x="8" y="42"/>
                  </a:cubicBezTo>
                  <a:cubicBezTo>
                    <a:pt x="11" y="44"/>
                    <a:pt x="14" y="46"/>
                    <a:pt x="16" y="47"/>
                  </a:cubicBezTo>
                  <a:cubicBezTo>
                    <a:pt x="19" y="49"/>
                    <a:pt x="23" y="50"/>
                    <a:pt x="26" y="51"/>
                  </a:cubicBezTo>
                  <a:cubicBezTo>
                    <a:pt x="32" y="53"/>
                    <a:pt x="39" y="53"/>
                    <a:pt x="45" y="54"/>
                  </a:cubicBezTo>
                  <a:cubicBezTo>
                    <a:pt x="49" y="54"/>
                    <a:pt x="52" y="54"/>
                    <a:pt x="55" y="54"/>
                  </a:cubicBezTo>
                  <a:cubicBezTo>
                    <a:pt x="57" y="54"/>
                    <a:pt x="58" y="54"/>
                    <a:pt x="59" y="54"/>
                  </a:cubicBezTo>
                  <a:cubicBezTo>
                    <a:pt x="61" y="54"/>
                    <a:pt x="62" y="53"/>
                    <a:pt x="63" y="53"/>
                  </a:cubicBezTo>
                  <a:cubicBezTo>
                    <a:pt x="66" y="53"/>
                    <a:pt x="69" y="50"/>
                    <a:pt x="69" y="46"/>
                  </a:cubicBezTo>
                  <a:cubicBezTo>
                    <a:pt x="68" y="43"/>
                    <a:pt x="65" y="40"/>
                    <a:pt x="62" y="40"/>
                  </a:cubicBezTo>
                  <a:cubicBezTo>
                    <a:pt x="62" y="40"/>
                    <a:pt x="61" y="40"/>
                    <a:pt x="61" y="40"/>
                  </a:cubicBezTo>
                  <a:cubicBezTo>
                    <a:pt x="59" y="40"/>
                    <a:pt x="56" y="40"/>
                    <a:pt x="54" y="40"/>
                  </a:cubicBezTo>
                  <a:cubicBezTo>
                    <a:pt x="54" y="40"/>
                    <a:pt x="55" y="40"/>
                    <a:pt x="55" y="40"/>
                  </a:cubicBezTo>
                  <a:cubicBezTo>
                    <a:pt x="48" y="40"/>
                    <a:pt x="40" y="39"/>
                    <a:pt x="33" y="37"/>
                  </a:cubicBezTo>
                  <a:cubicBezTo>
                    <a:pt x="29" y="35"/>
                    <a:pt x="26" y="34"/>
                    <a:pt x="23" y="32"/>
                  </a:cubicBezTo>
                  <a:cubicBezTo>
                    <a:pt x="22" y="31"/>
                    <a:pt x="21" y="31"/>
                    <a:pt x="20" y="30"/>
                  </a:cubicBezTo>
                  <a:cubicBezTo>
                    <a:pt x="19" y="29"/>
                    <a:pt x="19" y="29"/>
                    <a:pt x="19" y="28"/>
                  </a:cubicBezTo>
                  <a:cubicBezTo>
                    <a:pt x="18" y="27"/>
                    <a:pt x="18" y="26"/>
                    <a:pt x="18" y="26"/>
                  </a:cubicBezTo>
                  <a:cubicBezTo>
                    <a:pt x="18" y="25"/>
                    <a:pt x="18" y="24"/>
                    <a:pt x="18" y="23"/>
                  </a:cubicBezTo>
                  <a:cubicBezTo>
                    <a:pt x="18" y="23"/>
                    <a:pt x="18" y="22"/>
                    <a:pt x="18" y="21"/>
                  </a:cubicBezTo>
                  <a:cubicBezTo>
                    <a:pt x="19" y="20"/>
                    <a:pt x="19" y="19"/>
                    <a:pt x="19" y="19"/>
                  </a:cubicBezTo>
                  <a:cubicBezTo>
                    <a:pt x="20" y="18"/>
                    <a:pt x="20" y="17"/>
                    <a:pt x="21" y="17"/>
                  </a:cubicBezTo>
                  <a:cubicBezTo>
                    <a:pt x="21" y="16"/>
                    <a:pt x="22" y="16"/>
                    <a:pt x="23" y="16"/>
                  </a:cubicBezTo>
                  <a:cubicBezTo>
                    <a:pt x="24" y="15"/>
                    <a:pt x="24" y="15"/>
                    <a:pt x="25" y="15"/>
                  </a:cubicBezTo>
                  <a:cubicBezTo>
                    <a:pt x="26" y="15"/>
                    <a:pt x="27" y="15"/>
                    <a:pt x="28" y="15"/>
                  </a:cubicBezTo>
                  <a:cubicBezTo>
                    <a:pt x="30" y="15"/>
                    <a:pt x="32" y="15"/>
                    <a:pt x="34" y="16"/>
                  </a:cubicBezTo>
                  <a:cubicBezTo>
                    <a:pt x="37" y="17"/>
                    <a:pt x="40" y="18"/>
                    <a:pt x="43" y="20"/>
                  </a:cubicBezTo>
                  <a:cubicBezTo>
                    <a:pt x="48" y="24"/>
                    <a:pt x="53" y="28"/>
                    <a:pt x="56" y="32"/>
                  </a:cubicBezTo>
                  <a:cubicBezTo>
                    <a:pt x="58" y="33"/>
                    <a:pt x="59" y="35"/>
                    <a:pt x="60" y="37"/>
                  </a:cubicBezTo>
                  <a:cubicBezTo>
                    <a:pt x="62" y="39"/>
                    <a:pt x="65" y="40"/>
                    <a:pt x="67" y="38"/>
                  </a:cubicBezTo>
                  <a:cubicBezTo>
                    <a:pt x="69" y="37"/>
                    <a:pt x="69" y="35"/>
                    <a:pt x="69" y="33"/>
                  </a:cubicBezTo>
                  <a:cubicBezTo>
                    <a:pt x="69" y="33"/>
                    <a:pt x="69" y="32"/>
                    <a:pt x="68" y="31"/>
                  </a:cubicBezTo>
                  <a:moveTo>
                    <a:pt x="33" y="15"/>
                  </a:moveTo>
                  <a:cubicBezTo>
                    <a:pt x="33" y="15"/>
                    <a:pt x="33" y="15"/>
                    <a:pt x="32" y="15"/>
                  </a:cubicBezTo>
                  <a:cubicBezTo>
                    <a:pt x="33" y="15"/>
                    <a:pt x="33" y="15"/>
                    <a:pt x="33" y="15"/>
                  </a:cubicBezTo>
                  <a:moveTo>
                    <a:pt x="53" y="40"/>
                  </a:move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0"/>
                    <a:pt x="53" y="40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1" name="Freeform 1495"/>
            <p:cNvSpPr>
              <a:spLocks noEditPoints="1"/>
            </p:cNvSpPr>
            <p:nvPr/>
          </p:nvSpPr>
          <p:spPr bwMode="auto">
            <a:xfrm>
              <a:off x="11453813" y="3878263"/>
              <a:ext cx="155575" cy="200025"/>
            </a:xfrm>
            <a:custGeom>
              <a:avLst/>
              <a:gdLst>
                <a:gd name="T0" fmla="*/ 55 w 56"/>
                <a:gd name="T1" fmla="*/ 18 h 71"/>
                <a:gd name="T2" fmla="*/ 52 w 56"/>
                <a:gd name="T3" fmla="*/ 12 h 71"/>
                <a:gd name="T4" fmla="*/ 45 w 56"/>
                <a:gd name="T5" fmla="*/ 4 h 71"/>
                <a:gd name="T6" fmla="*/ 42 w 56"/>
                <a:gd name="T7" fmla="*/ 2 h 71"/>
                <a:gd name="T8" fmla="*/ 37 w 56"/>
                <a:gd name="T9" fmla="*/ 1 h 71"/>
                <a:gd name="T10" fmla="*/ 31 w 56"/>
                <a:gd name="T11" fmla="*/ 0 h 71"/>
                <a:gd name="T12" fmla="*/ 22 w 56"/>
                <a:gd name="T13" fmla="*/ 3 h 71"/>
                <a:gd name="T14" fmla="*/ 16 w 56"/>
                <a:gd name="T15" fmla="*/ 5 h 71"/>
                <a:gd name="T16" fmla="*/ 11 w 56"/>
                <a:gd name="T17" fmla="*/ 10 h 71"/>
                <a:gd name="T18" fmla="*/ 8 w 56"/>
                <a:gd name="T19" fmla="*/ 13 h 71"/>
                <a:gd name="T20" fmla="*/ 5 w 56"/>
                <a:gd name="T21" fmla="*/ 18 h 71"/>
                <a:gd name="T22" fmla="*/ 1 w 56"/>
                <a:gd name="T23" fmla="*/ 28 h 71"/>
                <a:gd name="T24" fmla="*/ 0 w 56"/>
                <a:gd name="T25" fmla="*/ 37 h 71"/>
                <a:gd name="T26" fmla="*/ 1 w 56"/>
                <a:gd name="T27" fmla="*/ 48 h 71"/>
                <a:gd name="T28" fmla="*/ 5 w 56"/>
                <a:gd name="T29" fmla="*/ 68 h 71"/>
                <a:gd name="T30" fmla="*/ 9 w 56"/>
                <a:gd name="T31" fmla="*/ 70 h 71"/>
                <a:gd name="T32" fmla="*/ 11 w 56"/>
                <a:gd name="T33" fmla="*/ 66 h 71"/>
                <a:gd name="T34" fmla="*/ 9 w 56"/>
                <a:gd name="T35" fmla="*/ 61 h 71"/>
                <a:gd name="T36" fmla="*/ 9 w 56"/>
                <a:gd name="T37" fmla="*/ 62 h 71"/>
                <a:gd name="T38" fmla="*/ 8 w 56"/>
                <a:gd name="T39" fmla="*/ 48 h 71"/>
                <a:gd name="T40" fmla="*/ 9 w 56"/>
                <a:gd name="T41" fmla="*/ 38 h 71"/>
                <a:gd name="T42" fmla="*/ 11 w 56"/>
                <a:gd name="T43" fmla="*/ 33 h 71"/>
                <a:gd name="T44" fmla="*/ 14 w 56"/>
                <a:gd name="T45" fmla="*/ 27 h 71"/>
                <a:gd name="T46" fmla="*/ 14 w 56"/>
                <a:gd name="T47" fmla="*/ 29 h 71"/>
                <a:gd name="T48" fmla="*/ 18 w 56"/>
                <a:gd name="T49" fmla="*/ 24 h 71"/>
                <a:gd name="T50" fmla="*/ 22 w 56"/>
                <a:gd name="T51" fmla="*/ 21 h 71"/>
                <a:gd name="T52" fmla="*/ 27 w 56"/>
                <a:gd name="T53" fmla="*/ 19 h 71"/>
                <a:gd name="T54" fmla="*/ 28 w 56"/>
                <a:gd name="T55" fmla="*/ 19 h 71"/>
                <a:gd name="T56" fmla="*/ 30 w 56"/>
                <a:gd name="T57" fmla="*/ 19 h 71"/>
                <a:gd name="T58" fmla="*/ 32 w 56"/>
                <a:gd name="T59" fmla="*/ 20 h 71"/>
                <a:gd name="T60" fmla="*/ 32 w 56"/>
                <a:gd name="T61" fmla="*/ 20 h 71"/>
                <a:gd name="T62" fmla="*/ 33 w 56"/>
                <a:gd name="T63" fmla="*/ 21 h 71"/>
                <a:gd name="T64" fmla="*/ 34 w 56"/>
                <a:gd name="T65" fmla="*/ 23 h 71"/>
                <a:gd name="T66" fmla="*/ 34 w 56"/>
                <a:gd name="T67" fmla="*/ 25 h 71"/>
                <a:gd name="T68" fmla="*/ 33 w 56"/>
                <a:gd name="T69" fmla="*/ 29 h 71"/>
                <a:gd name="T70" fmla="*/ 30 w 56"/>
                <a:gd name="T71" fmla="*/ 36 h 71"/>
                <a:gd name="T72" fmla="*/ 19 w 56"/>
                <a:gd name="T73" fmla="*/ 49 h 71"/>
                <a:gd name="T74" fmla="*/ 15 w 56"/>
                <a:gd name="T75" fmla="*/ 52 h 71"/>
                <a:gd name="T76" fmla="*/ 16 w 56"/>
                <a:gd name="T77" fmla="*/ 52 h 71"/>
                <a:gd name="T78" fmla="*/ 15 w 56"/>
                <a:gd name="T79" fmla="*/ 52 h 71"/>
                <a:gd name="T80" fmla="*/ 12 w 56"/>
                <a:gd name="T81" fmla="*/ 56 h 71"/>
                <a:gd name="T82" fmla="*/ 11 w 56"/>
                <a:gd name="T83" fmla="*/ 64 h 71"/>
                <a:gd name="T84" fmla="*/ 17 w 56"/>
                <a:gd name="T85" fmla="*/ 69 h 71"/>
                <a:gd name="T86" fmla="*/ 24 w 56"/>
                <a:gd name="T87" fmla="*/ 70 h 71"/>
                <a:gd name="T88" fmla="*/ 29 w 56"/>
                <a:gd name="T89" fmla="*/ 67 h 71"/>
                <a:gd name="T90" fmla="*/ 32 w 56"/>
                <a:gd name="T91" fmla="*/ 64 h 71"/>
                <a:gd name="T92" fmla="*/ 41 w 56"/>
                <a:gd name="T93" fmla="*/ 56 h 71"/>
                <a:gd name="T94" fmla="*/ 48 w 56"/>
                <a:gd name="T95" fmla="*/ 48 h 71"/>
                <a:gd name="T96" fmla="*/ 53 w 56"/>
                <a:gd name="T97" fmla="*/ 37 h 71"/>
                <a:gd name="T98" fmla="*/ 56 w 56"/>
                <a:gd name="T99" fmla="*/ 25 h 71"/>
                <a:gd name="T100" fmla="*/ 55 w 56"/>
                <a:gd name="T101" fmla="*/ 22 h 71"/>
                <a:gd name="T102" fmla="*/ 55 w 56"/>
                <a:gd name="T103" fmla="*/ 18 h 71"/>
                <a:gd name="T104" fmla="*/ 31 w 56"/>
                <a:gd name="T105" fmla="*/ 34 h 71"/>
                <a:gd name="T106" fmla="*/ 30 w 56"/>
                <a:gd name="T107" fmla="*/ 35 h 71"/>
                <a:gd name="T108" fmla="*/ 31 w 56"/>
                <a:gd name="T109" fmla="*/ 34 h 71"/>
                <a:gd name="T110" fmla="*/ 9 w 56"/>
                <a:gd name="T111" fmla="*/ 61 h 71"/>
                <a:gd name="T112" fmla="*/ 9 w 56"/>
                <a:gd name="T113" fmla="*/ 61 h 71"/>
                <a:gd name="T114" fmla="*/ 9 w 56"/>
                <a:gd name="T115" fmla="*/ 6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6" h="71">
                  <a:moveTo>
                    <a:pt x="55" y="18"/>
                  </a:moveTo>
                  <a:cubicBezTo>
                    <a:pt x="54" y="16"/>
                    <a:pt x="53" y="14"/>
                    <a:pt x="52" y="12"/>
                  </a:cubicBezTo>
                  <a:cubicBezTo>
                    <a:pt x="50" y="9"/>
                    <a:pt x="48" y="6"/>
                    <a:pt x="45" y="4"/>
                  </a:cubicBezTo>
                  <a:cubicBezTo>
                    <a:pt x="44" y="3"/>
                    <a:pt x="43" y="3"/>
                    <a:pt x="42" y="2"/>
                  </a:cubicBezTo>
                  <a:cubicBezTo>
                    <a:pt x="40" y="1"/>
                    <a:pt x="39" y="1"/>
                    <a:pt x="37" y="1"/>
                  </a:cubicBezTo>
                  <a:cubicBezTo>
                    <a:pt x="35" y="0"/>
                    <a:pt x="33" y="0"/>
                    <a:pt x="31" y="0"/>
                  </a:cubicBezTo>
                  <a:cubicBezTo>
                    <a:pt x="28" y="0"/>
                    <a:pt x="25" y="1"/>
                    <a:pt x="22" y="3"/>
                  </a:cubicBezTo>
                  <a:cubicBezTo>
                    <a:pt x="20" y="3"/>
                    <a:pt x="18" y="4"/>
                    <a:pt x="16" y="5"/>
                  </a:cubicBezTo>
                  <a:cubicBezTo>
                    <a:pt x="15" y="6"/>
                    <a:pt x="13" y="8"/>
                    <a:pt x="11" y="10"/>
                  </a:cubicBezTo>
                  <a:cubicBezTo>
                    <a:pt x="10" y="11"/>
                    <a:pt x="9" y="12"/>
                    <a:pt x="8" y="13"/>
                  </a:cubicBezTo>
                  <a:cubicBezTo>
                    <a:pt x="7" y="14"/>
                    <a:pt x="6" y="16"/>
                    <a:pt x="5" y="18"/>
                  </a:cubicBezTo>
                  <a:cubicBezTo>
                    <a:pt x="3" y="21"/>
                    <a:pt x="2" y="24"/>
                    <a:pt x="1" y="28"/>
                  </a:cubicBezTo>
                  <a:cubicBezTo>
                    <a:pt x="0" y="31"/>
                    <a:pt x="0" y="34"/>
                    <a:pt x="0" y="37"/>
                  </a:cubicBezTo>
                  <a:cubicBezTo>
                    <a:pt x="0" y="41"/>
                    <a:pt x="0" y="44"/>
                    <a:pt x="1" y="48"/>
                  </a:cubicBezTo>
                  <a:cubicBezTo>
                    <a:pt x="2" y="54"/>
                    <a:pt x="3" y="61"/>
                    <a:pt x="5" y="68"/>
                  </a:cubicBezTo>
                  <a:cubicBezTo>
                    <a:pt x="6" y="69"/>
                    <a:pt x="8" y="70"/>
                    <a:pt x="9" y="70"/>
                  </a:cubicBezTo>
                  <a:cubicBezTo>
                    <a:pt x="10" y="69"/>
                    <a:pt x="11" y="67"/>
                    <a:pt x="11" y="66"/>
                  </a:cubicBezTo>
                  <a:cubicBezTo>
                    <a:pt x="10" y="65"/>
                    <a:pt x="10" y="63"/>
                    <a:pt x="9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8" y="57"/>
                    <a:pt x="8" y="53"/>
                    <a:pt x="8" y="48"/>
                  </a:cubicBezTo>
                  <a:cubicBezTo>
                    <a:pt x="8" y="45"/>
                    <a:pt x="8" y="41"/>
                    <a:pt x="9" y="38"/>
                  </a:cubicBezTo>
                  <a:cubicBezTo>
                    <a:pt x="10" y="36"/>
                    <a:pt x="11" y="34"/>
                    <a:pt x="11" y="33"/>
                  </a:cubicBezTo>
                  <a:cubicBezTo>
                    <a:pt x="12" y="31"/>
                    <a:pt x="13" y="29"/>
                    <a:pt x="14" y="27"/>
                  </a:cubicBezTo>
                  <a:cubicBezTo>
                    <a:pt x="14" y="28"/>
                    <a:pt x="14" y="28"/>
                    <a:pt x="14" y="29"/>
                  </a:cubicBezTo>
                  <a:cubicBezTo>
                    <a:pt x="15" y="27"/>
                    <a:pt x="16" y="26"/>
                    <a:pt x="18" y="24"/>
                  </a:cubicBezTo>
                  <a:cubicBezTo>
                    <a:pt x="19" y="23"/>
                    <a:pt x="21" y="22"/>
                    <a:pt x="22" y="21"/>
                  </a:cubicBezTo>
                  <a:cubicBezTo>
                    <a:pt x="24" y="20"/>
                    <a:pt x="25" y="19"/>
                    <a:pt x="27" y="19"/>
                  </a:cubicBezTo>
                  <a:cubicBezTo>
                    <a:pt x="27" y="19"/>
                    <a:pt x="28" y="19"/>
                    <a:pt x="28" y="19"/>
                  </a:cubicBezTo>
                  <a:cubicBezTo>
                    <a:pt x="29" y="19"/>
                    <a:pt x="29" y="19"/>
                    <a:pt x="30" y="19"/>
                  </a:cubicBezTo>
                  <a:cubicBezTo>
                    <a:pt x="31" y="19"/>
                    <a:pt x="31" y="19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3" y="21"/>
                    <a:pt x="33" y="21"/>
                  </a:cubicBezTo>
                  <a:cubicBezTo>
                    <a:pt x="33" y="21"/>
                    <a:pt x="33" y="22"/>
                    <a:pt x="34" y="23"/>
                  </a:cubicBezTo>
                  <a:cubicBezTo>
                    <a:pt x="34" y="23"/>
                    <a:pt x="34" y="24"/>
                    <a:pt x="34" y="25"/>
                  </a:cubicBezTo>
                  <a:cubicBezTo>
                    <a:pt x="34" y="26"/>
                    <a:pt x="33" y="27"/>
                    <a:pt x="33" y="29"/>
                  </a:cubicBezTo>
                  <a:cubicBezTo>
                    <a:pt x="32" y="31"/>
                    <a:pt x="31" y="34"/>
                    <a:pt x="30" y="36"/>
                  </a:cubicBezTo>
                  <a:cubicBezTo>
                    <a:pt x="27" y="41"/>
                    <a:pt x="23" y="45"/>
                    <a:pt x="19" y="49"/>
                  </a:cubicBezTo>
                  <a:cubicBezTo>
                    <a:pt x="18" y="50"/>
                    <a:pt x="16" y="51"/>
                    <a:pt x="15" y="52"/>
                  </a:cubicBezTo>
                  <a:cubicBezTo>
                    <a:pt x="15" y="52"/>
                    <a:pt x="16" y="52"/>
                    <a:pt x="16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4" y="53"/>
                    <a:pt x="12" y="55"/>
                    <a:pt x="12" y="56"/>
                  </a:cubicBezTo>
                  <a:cubicBezTo>
                    <a:pt x="11" y="59"/>
                    <a:pt x="11" y="61"/>
                    <a:pt x="11" y="64"/>
                  </a:cubicBezTo>
                  <a:cubicBezTo>
                    <a:pt x="12" y="66"/>
                    <a:pt x="14" y="68"/>
                    <a:pt x="17" y="69"/>
                  </a:cubicBezTo>
                  <a:cubicBezTo>
                    <a:pt x="19" y="70"/>
                    <a:pt x="22" y="71"/>
                    <a:pt x="24" y="70"/>
                  </a:cubicBezTo>
                  <a:cubicBezTo>
                    <a:pt x="26" y="69"/>
                    <a:pt x="27" y="68"/>
                    <a:pt x="29" y="67"/>
                  </a:cubicBezTo>
                  <a:cubicBezTo>
                    <a:pt x="30" y="66"/>
                    <a:pt x="31" y="65"/>
                    <a:pt x="32" y="64"/>
                  </a:cubicBezTo>
                  <a:cubicBezTo>
                    <a:pt x="36" y="62"/>
                    <a:pt x="39" y="59"/>
                    <a:pt x="41" y="56"/>
                  </a:cubicBezTo>
                  <a:cubicBezTo>
                    <a:pt x="44" y="53"/>
                    <a:pt x="46" y="51"/>
                    <a:pt x="48" y="48"/>
                  </a:cubicBezTo>
                  <a:cubicBezTo>
                    <a:pt x="50" y="44"/>
                    <a:pt x="52" y="41"/>
                    <a:pt x="53" y="37"/>
                  </a:cubicBezTo>
                  <a:cubicBezTo>
                    <a:pt x="55" y="33"/>
                    <a:pt x="56" y="29"/>
                    <a:pt x="56" y="25"/>
                  </a:cubicBezTo>
                  <a:cubicBezTo>
                    <a:pt x="56" y="24"/>
                    <a:pt x="55" y="23"/>
                    <a:pt x="55" y="22"/>
                  </a:cubicBezTo>
                  <a:cubicBezTo>
                    <a:pt x="55" y="21"/>
                    <a:pt x="55" y="19"/>
                    <a:pt x="55" y="18"/>
                  </a:cubicBezTo>
                  <a:moveTo>
                    <a:pt x="31" y="34"/>
                  </a:moveTo>
                  <a:cubicBezTo>
                    <a:pt x="31" y="35"/>
                    <a:pt x="30" y="35"/>
                    <a:pt x="30" y="35"/>
                  </a:cubicBezTo>
                  <a:cubicBezTo>
                    <a:pt x="30" y="35"/>
                    <a:pt x="31" y="35"/>
                    <a:pt x="31" y="34"/>
                  </a:cubicBezTo>
                  <a:moveTo>
                    <a:pt x="9" y="61"/>
                  </a:moveTo>
                  <a:cubicBezTo>
                    <a:pt x="9" y="61"/>
                    <a:pt x="9" y="61"/>
                    <a:pt x="9" y="61"/>
                  </a:cubicBezTo>
                  <a:cubicBezTo>
                    <a:pt x="9" y="61"/>
                    <a:pt x="9" y="61"/>
                    <a:pt x="9" y="61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2" name="Freeform 1496"/>
            <p:cNvSpPr>
              <a:spLocks noEditPoints="1"/>
            </p:cNvSpPr>
            <p:nvPr/>
          </p:nvSpPr>
          <p:spPr bwMode="auto">
            <a:xfrm>
              <a:off x="11315701" y="4148138"/>
              <a:ext cx="157163" cy="190500"/>
            </a:xfrm>
            <a:custGeom>
              <a:avLst/>
              <a:gdLst>
                <a:gd name="T0" fmla="*/ 55 w 56"/>
                <a:gd name="T1" fmla="*/ 11 h 68"/>
                <a:gd name="T2" fmla="*/ 47 w 56"/>
                <a:gd name="T3" fmla="*/ 6 h 68"/>
                <a:gd name="T4" fmla="*/ 39 w 56"/>
                <a:gd name="T5" fmla="*/ 15 h 68"/>
                <a:gd name="T6" fmla="*/ 40 w 56"/>
                <a:gd name="T7" fmla="*/ 21 h 68"/>
                <a:gd name="T8" fmla="*/ 37 w 56"/>
                <a:gd name="T9" fmla="*/ 36 h 68"/>
                <a:gd name="T10" fmla="*/ 33 w 56"/>
                <a:gd name="T11" fmla="*/ 46 h 68"/>
                <a:gd name="T12" fmla="*/ 30 w 56"/>
                <a:gd name="T13" fmla="*/ 50 h 68"/>
                <a:gd name="T14" fmla="*/ 28 w 56"/>
                <a:gd name="T15" fmla="*/ 51 h 68"/>
                <a:gd name="T16" fmla="*/ 27 w 56"/>
                <a:gd name="T17" fmla="*/ 51 h 68"/>
                <a:gd name="T18" fmla="*/ 25 w 56"/>
                <a:gd name="T19" fmla="*/ 52 h 68"/>
                <a:gd name="T20" fmla="*/ 24 w 56"/>
                <a:gd name="T21" fmla="*/ 51 h 68"/>
                <a:gd name="T22" fmla="*/ 20 w 56"/>
                <a:gd name="T23" fmla="*/ 50 h 68"/>
                <a:gd name="T24" fmla="*/ 17 w 56"/>
                <a:gd name="T25" fmla="*/ 48 h 68"/>
                <a:gd name="T26" fmla="*/ 15 w 56"/>
                <a:gd name="T27" fmla="*/ 45 h 68"/>
                <a:gd name="T28" fmla="*/ 14 w 56"/>
                <a:gd name="T29" fmla="*/ 42 h 68"/>
                <a:gd name="T30" fmla="*/ 14 w 56"/>
                <a:gd name="T31" fmla="*/ 38 h 68"/>
                <a:gd name="T32" fmla="*/ 15 w 56"/>
                <a:gd name="T33" fmla="*/ 32 h 68"/>
                <a:gd name="T34" fmla="*/ 19 w 56"/>
                <a:gd name="T35" fmla="*/ 23 h 68"/>
                <a:gd name="T36" fmla="*/ 24 w 56"/>
                <a:gd name="T37" fmla="*/ 16 h 68"/>
                <a:gd name="T38" fmla="*/ 30 w 56"/>
                <a:gd name="T39" fmla="*/ 12 h 68"/>
                <a:gd name="T40" fmla="*/ 35 w 56"/>
                <a:gd name="T41" fmla="*/ 10 h 68"/>
                <a:gd name="T42" fmla="*/ 35 w 56"/>
                <a:gd name="T43" fmla="*/ 10 h 68"/>
                <a:gd name="T44" fmla="*/ 40 w 56"/>
                <a:gd name="T45" fmla="*/ 5 h 68"/>
                <a:gd name="T46" fmla="*/ 35 w 56"/>
                <a:gd name="T47" fmla="*/ 0 h 68"/>
                <a:gd name="T48" fmla="*/ 16 w 56"/>
                <a:gd name="T49" fmla="*/ 9 h 68"/>
                <a:gd name="T50" fmla="*/ 3 w 56"/>
                <a:gd name="T51" fmla="*/ 28 h 68"/>
                <a:gd name="T52" fmla="*/ 1 w 56"/>
                <a:gd name="T53" fmla="*/ 38 h 68"/>
                <a:gd name="T54" fmla="*/ 2 w 56"/>
                <a:gd name="T55" fmla="*/ 49 h 68"/>
                <a:gd name="T56" fmla="*/ 17 w 56"/>
                <a:gd name="T57" fmla="*/ 66 h 68"/>
                <a:gd name="T58" fmla="*/ 28 w 56"/>
                <a:gd name="T59" fmla="*/ 68 h 68"/>
                <a:gd name="T60" fmla="*/ 38 w 56"/>
                <a:gd name="T61" fmla="*/ 65 h 68"/>
                <a:gd name="T62" fmla="*/ 51 w 56"/>
                <a:gd name="T63" fmla="*/ 50 h 68"/>
                <a:gd name="T64" fmla="*/ 54 w 56"/>
                <a:gd name="T65" fmla="*/ 40 h 68"/>
                <a:gd name="T66" fmla="*/ 56 w 56"/>
                <a:gd name="T67" fmla="*/ 31 h 68"/>
                <a:gd name="T68" fmla="*/ 56 w 56"/>
                <a:gd name="T69" fmla="*/ 20 h 68"/>
                <a:gd name="T70" fmla="*/ 56 w 56"/>
                <a:gd name="T71" fmla="*/ 17 h 68"/>
                <a:gd name="T72" fmla="*/ 55 w 56"/>
                <a:gd name="T73" fmla="*/ 11 h 68"/>
                <a:gd name="T74" fmla="*/ 40 w 56"/>
                <a:gd name="T75" fmla="*/ 20 h 68"/>
                <a:gd name="T76" fmla="*/ 40 w 56"/>
                <a:gd name="T77" fmla="*/ 21 h 68"/>
                <a:gd name="T78" fmla="*/ 40 w 56"/>
                <a:gd name="T79" fmla="*/ 20 h 68"/>
                <a:gd name="T80" fmla="*/ 40 w 56"/>
                <a:gd name="T81" fmla="*/ 21 h 68"/>
                <a:gd name="T82" fmla="*/ 40 w 56"/>
                <a:gd name="T83" fmla="*/ 22 h 68"/>
                <a:gd name="T84" fmla="*/ 40 w 56"/>
                <a:gd name="T85" fmla="*/ 21 h 68"/>
                <a:gd name="T86" fmla="*/ 34 w 56"/>
                <a:gd name="T87" fmla="*/ 10 h 68"/>
                <a:gd name="T88" fmla="*/ 34 w 56"/>
                <a:gd name="T89" fmla="*/ 10 h 68"/>
                <a:gd name="T90" fmla="*/ 34 w 56"/>
                <a:gd name="T91" fmla="*/ 10 h 68"/>
                <a:gd name="T92" fmla="*/ 24 w 56"/>
                <a:gd name="T93" fmla="*/ 16 h 68"/>
                <a:gd name="T94" fmla="*/ 24 w 56"/>
                <a:gd name="T95" fmla="*/ 17 h 68"/>
                <a:gd name="T96" fmla="*/ 24 w 56"/>
                <a:gd name="T97" fmla="*/ 1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6" h="68">
                  <a:moveTo>
                    <a:pt x="55" y="11"/>
                  </a:moveTo>
                  <a:cubicBezTo>
                    <a:pt x="54" y="8"/>
                    <a:pt x="50" y="5"/>
                    <a:pt x="47" y="6"/>
                  </a:cubicBezTo>
                  <a:cubicBezTo>
                    <a:pt x="42" y="6"/>
                    <a:pt x="38" y="10"/>
                    <a:pt x="39" y="15"/>
                  </a:cubicBezTo>
                  <a:cubicBezTo>
                    <a:pt x="40" y="17"/>
                    <a:pt x="40" y="19"/>
                    <a:pt x="40" y="21"/>
                  </a:cubicBezTo>
                  <a:cubicBezTo>
                    <a:pt x="39" y="26"/>
                    <a:pt x="38" y="31"/>
                    <a:pt x="37" y="36"/>
                  </a:cubicBezTo>
                  <a:cubicBezTo>
                    <a:pt x="36" y="39"/>
                    <a:pt x="35" y="43"/>
                    <a:pt x="33" y="46"/>
                  </a:cubicBezTo>
                  <a:cubicBezTo>
                    <a:pt x="32" y="47"/>
                    <a:pt x="31" y="49"/>
                    <a:pt x="30" y="50"/>
                  </a:cubicBezTo>
                  <a:cubicBezTo>
                    <a:pt x="29" y="50"/>
                    <a:pt x="29" y="51"/>
                    <a:pt x="28" y="51"/>
                  </a:cubicBezTo>
                  <a:cubicBezTo>
                    <a:pt x="28" y="51"/>
                    <a:pt x="27" y="51"/>
                    <a:pt x="27" y="51"/>
                  </a:cubicBezTo>
                  <a:cubicBezTo>
                    <a:pt x="26" y="52"/>
                    <a:pt x="26" y="52"/>
                    <a:pt x="25" y="52"/>
                  </a:cubicBezTo>
                  <a:cubicBezTo>
                    <a:pt x="25" y="52"/>
                    <a:pt x="24" y="51"/>
                    <a:pt x="24" y="51"/>
                  </a:cubicBezTo>
                  <a:cubicBezTo>
                    <a:pt x="22" y="51"/>
                    <a:pt x="21" y="50"/>
                    <a:pt x="20" y="50"/>
                  </a:cubicBezTo>
                  <a:cubicBezTo>
                    <a:pt x="19" y="49"/>
                    <a:pt x="18" y="48"/>
                    <a:pt x="17" y="48"/>
                  </a:cubicBezTo>
                  <a:cubicBezTo>
                    <a:pt x="16" y="47"/>
                    <a:pt x="16" y="46"/>
                    <a:pt x="15" y="45"/>
                  </a:cubicBezTo>
                  <a:cubicBezTo>
                    <a:pt x="15" y="44"/>
                    <a:pt x="14" y="43"/>
                    <a:pt x="14" y="42"/>
                  </a:cubicBezTo>
                  <a:cubicBezTo>
                    <a:pt x="14" y="41"/>
                    <a:pt x="14" y="39"/>
                    <a:pt x="14" y="38"/>
                  </a:cubicBezTo>
                  <a:cubicBezTo>
                    <a:pt x="14" y="36"/>
                    <a:pt x="14" y="34"/>
                    <a:pt x="15" y="32"/>
                  </a:cubicBezTo>
                  <a:cubicBezTo>
                    <a:pt x="16" y="29"/>
                    <a:pt x="17" y="26"/>
                    <a:pt x="19" y="23"/>
                  </a:cubicBezTo>
                  <a:cubicBezTo>
                    <a:pt x="20" y="21"/>
                    <a:pt x="22" y="18"/>
                    <a:pt x="24" y="16"/>
                  </a:cubicBezTo>
                  <a:cubicBezTo>
                    <a:pt x="26" y="15"/>
                    <a:pt x="28" y="13"/>
                    <a:pt x="30" y="12"/>
                  </a:cubicBezTo>
                  <a:cubicBezTo>
                    <a:pt x="31" y="11"/>
                    <a:pt x="33" y="11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8" y="10"/>
                    <a:pt x="40" y="8"/>
                    <a:pt x="40" y="5"/>
                  </a:cubicBezTo>
                  <a:cubicBezTo>
                    <a:pt x="40" y="2"/>
                    <a:pt x="37" y="0"/>
                    <a:pt x="35" y="0"/>
                  </a:cubicBezTo>
                  <a:cubicBezTo>
                    <a:pt x="28" y="1"/>
                    <a:pt x="21" y="5"/>
                    <a:pt x="16" y="9"/>
                  </a:cubicBezTo>
                  <a:cubicBezTo>
                    <a:pt x="11" y="14"/>
                    <a:pt x="6" y="21"/>
                    <a:pt x="3" y="28"/>
                  </a:cubicBezTo>
                  <a:cubicBezTo>
                    <a:pt x="2" y="31"/>
                    <a:pt x="1" y="34"/>
                    <a:pt x="1" y="38"/>
                  </a:cubicBezTo>
                  <a:cubicBezTo>
                    <a:pt x="0" y="42"/>
                    <a:pt x="1" y="45"/>
                    <a:pt x="2" y="49"/>
                  </a:cubicBezTo>
                  <a:cubicBezTo>
                    <a:pt x="4" y="57"/>
                    <a:pt x="11" y="63"/>
                    <a:pt x="17" y="66"/>
                  </a:cubicBezTo>
                  <a:cubicBezTo>
                    <a:pt x="21" y="68"/>
                    <a:pt x="24" y="68"/>
                    <a:pt x="28" y="68"/>
                  </a:cubicBezTo>
                  <a:cubicBezTo>
                    <a:pt x="32" y="68"/>
                    <a:pt x="35" y="67"/>
                    <a:pt x="38" y="65"/>
                  </a:cubicBezTo>
                  <a:cubicBezTo>
                    <a:pt x="44" y="62"/>
                    <a:pt x="48" y="56"/>
                    <a:pt x="51" y="50"/>
                  </a:cubicBezTo>
                  <a:cubicBezTo>
                    <a:pt x="52" y="47"/>
                    <a:pt x="53" y="44"/>
                    <a:pt x="54" y="40"/>
                  </a:cubicBezTo>
                  <a:cubicBezTo>
                    <a:pt x="55" y="37"/>
                    <a:pt x="56" y="34"/>
                    <a:pt x="56" y="31"/>
                  </a:cubicBezTo>
                  <a:cubicBezTo>
                    <a:pt x="56" y="27"/>
                    <a:pt x="56" y="24"/>
                    <a:pt x="56" y="20"/>
                  </a:cubicBezTo>
                  <a:cubicBezTo>
                    <a:pt x="56" y="19"/>
                    <a:pt x="56" y="18"/>
                    <a:pt x="56" y="17"/>
                  </a:cubicBezTo>
                  <a:cubicBezTo>
                    <a:pt x="56" y="15"/>
                    <a:pt x="55" y="13"/>
                    <a:pt x="55" y="11"/>
                  </a:cubicBezTo>
                  <a:moveTo>
                    <a:pt x="40" y="20"/>
                  </a:moveTo>
                  <a:cubicBezTo>
                    <a:pt x="40" y="21"/>
                    <a:pt x="40" y="21"/>
                    <a:pt x="40" y="21"/>
                  </a:cubicBezTo>
                  <a:cubicBezTo>
                    <a:pt x="40" y="20"/>
                    <a:pt x="40" y="20"/>
                    <a:pt x="40" y="20"/>
                  </a:cubicBezTo>
                  <a:moveTo>
                    <a:pt x="40" y="21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1"/>
                  </a:cubicBezTo>
                  <a:moveTo>
                    <a:pt x="34" y="10"/>
                  </a:move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moveTo>
                    <a:pt x="24" y="16"/>
                  </a:moveTo>
                  <a:cubicBezTo>
                    <a:pt x="24" y="16"/>
                    <a:pt x="24" y="16"/>
                    <a:pt x="24" y="17"/>
                  </a:cubicBezTo>
                  <a:cubicBezTo>
                    <a:pt x="24" y="16"/>
                    <a:pt x="24" y="16"/>
                    <a:pt x="24" y="16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3" name="Freeform 1497"/>
            <p:cNvSpPr>
              <a:spLocks noEditPoints="1"/>
            </p:cNvSpPr>
            <p:nvPr/>
          </p:nvSpPr>
          <p:spPr bwMode="auto">
            <a:xfrm>
              <a:off x="11480801" y="4094163"/>
              <a:ext cx="198438" cy="157163"/>
            </a:xfrm>
            <a:custGeom>
              <a:avLst/>
              <a:gdLst>
                <a:gd name="T0" fmla="*/ 69 w 71"/>
                <a:gd name="T1" fmla="*/ 22 h 56"/>
                <a:gd name="T2" fmla="*/ 67 w 71"/>
                <a:gd name="T3" fmla="*/ 17 h 56"/>
                <a:gd name="T4" fmla="*/ 60 w 71"/>
                <a:gd name="T5" fmla="*/ 10 h 56"/>
                <a:gd name="T6" fmla="*/ 42 w 71"/>
                <a:gd name="T7" fmla="*/ 1 h 56"/>
                <a:gd name="T8" fmla="*/ 22 w 71"/>
                <a:gd name="T9" fmla="*/ 1 h 56"/>
                <a:gd name="T10" fmla="*/ 5 w 71"/>
                <a:gd name="T11" fmla="*/ 9 h 56"/>
                <a:gd name="T12" fmla="*/ 4 w 71"/>
                <a:gd name="T13" fmla="*/ 13 h 56"/>
                <a:gd name="T14" fmla="*/ 1 w 71"/>
                <a:gd name="T15" fmla="*/ 24 h 56"/>
                <a:gd name="T16" fmla="*/ 15 w 71"/>
                <a:gd name="T17" fmla="*/ 42 h 56"/>
                <a:gd name="T18" fmla="*/ 37 w 71"/>
                <a:gd name="T19" fmla="*/ 55 h 56"/>
                <a:gd name="T20" fmla="*/ 43 w 71"/>
                <a:gd name="T21" fmla="*/ 56 h 56"/>
                <a:gd name="T22" fmla="*/ 50 w 71"/>
                <a:gd name="T23" fmla="*/ 56 h 56"/>
                <a:gd name="T24" fmla="*/ 56 w 71"/>
                <a:gd name="T25" fmla="*/ 54 h 56"/>
                <a:gd name="T26" fmla="*/ 62 w 71"/>
                <a:gd name="T27" fmla="*/ 51 h 56"/>
                <a:gd name="T28" fmla="*/ 66 w 71"/>
                <a:gd name="T29" fmla="*/ 46 h 56"/>
                <a:gd name="T30" fmla="*/ 70 w 71"/>
                <a:gd name="T31" fmla="*/ 41 h 56"/>
                <a:gd name="T32" fmla="*/ 71 w 71"/>
                <a:gd name="T33" fmla="*/ 35 h 56"/>
                <a:gd name="T34" fmla="*/ 71 w 71"/>
                <a:gd name="T35" fmla="*/ 28 h 56"/>
                <a:gd name="T36" fmla="*/ 69 w 71"/>
                <a:gd name="T37" fmla="*/ 22 h 56"/>
                <a:gd name="T38" fmla="*/ 56 w 71"/>
                <a:gd name="T39" fmla="*/ 28 h 56"/>
                <a:gd name="T40" fmla="*/ 56 w 71"/>
                <a:gd name="T41" fmla="*/ 31 h 56"/>
                <a:gd name="T42" fmla="*/ 55 w 71"/>
                <a:gd name="T43" fmla="*/ 33 h 56"/>
                <a:gd name="T44" fmla="*/ 54 w 71"/>
                <a:gd name="T45" fmla="*/ 35 h 56"/>
                <a:gd name="T46" fmla="*/ 52 w 71"/>
                <a:gd name="T47" fmla="*/ 36 h 56"/>
                <a:gd name="T48" fmla="*/ 49 w 71"/>
                <a:gd name="T49" fmla="*/ 38 h 56"/>
                <a:gd name="T50" fmla="*/ 46 w 71"/>
                <a:gd name="T51" fmla="*/ 38 h 56"/>
                <a:gd name="T52" fmla="*/ 42 w 71"/>
                <a:gd name="T53" fmla="*/ 38 h 56"/>
                <a:gd name="T54" fmla="*/ 36 w 71"/>
                <a:gd name="T55" fmla="*/ 36 h 56"/>
                <a:gd name="T56" fmla="*/ 28 w 71"/>
                <a:gd name="T57" fmla="*/ 31 h 56"/>
                <a:gd name="T58" fmla="*/ 19 w 71"/>
                <a:gd name="T59" fmla="*/ 20 h 56"/>
                <a:gd name="T60" fmla="*/ 17 w 71"/>
                <a:gd name="T61" fmla="*/ 16 h 56"/>
                <a:gd name="T62" fmla="*/ 13 w 71"/>
                <a:gd name="T63" fmla="*/ 13 h 56"/>
                <a:gd name="T64" fmla="*/ 17 w 71"/>
                <a:gd name="T65" fmla="*/ 11 h 56"/>
                <a:gd name="T66" fmla="*/ 24 w 71"/>
                <a:gd name="T67" fmla="*/ 10 h 56"/>
                <a:gd name="T68" fmla="*/ 33 w 71"/>
                <a:gd name="T69" fmla="*/ 10 h 56"/>
                <a:gd name="T70" fmla="*/ 44 w 71"/>
                <a:gd name="T71" fmla="*/ 14 h 56"/>
                <a:gd name="T72" fmla="*/ 51 w 71"/>
                <a:gd name="T73" fmla="*/ 18 h 56"/>
                <a:gd name="T74" fmla="*/ 54 w 71"/>
                <a:gd name="T75" fmla="*/ 22 h 56"/>
                <a:gd name="T76" fmla="*/ 55 w 71"/>
                <a:gd name="T77" fmla="*/ 25 h 56"/>
                <a:gd name="T78" fmla="*/ 56 w 71"/>
                <a:gd name="T79" fmla="*/ 28 h 56"/>
                <a:gd name="T80" fmla="*/ 19 w 71"/>
                <a:gd name="T81" fmla="*/ 21 h 56"/>
                <a:gd name="T82" fmla="*/ 19 w 71"/>
                <a:gd name="T83" fmla="*/ 20 h 56"/>
                <a:gd name="T84" fmla="*/ 19 w 71"/>
                <a:gd name="T85" fmla="*/ 21 h 56"/>
                <a:gd name="T86" fmla="*/ 19 w 71"/>
                <a:gd name="T87" fmla="*/ 20 h 56"/>
                <a:gd name="T88" fmla="*/ 18 w 71"/>
                <a:gd name="T89" fmla="*/ 19 h 56"/>
                <a:gd name="T90" fmla="*/ 19 w 71"/>
                <a:gd name="T91" fmla="*/ 2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1" h="56">
                  <a:moveTo>
                    <a:pt x="69" y="22"/>
                  </a:moveTo>
                  <a:cubicBezTo>
                    <a:pt x="69" y="20"/>
                    <a:pt x="68" y="19"/>
                    <a:pt x="67" y="17"/>
                  </a:cubicBezTo>
                  <a:cubicBezTo>
                    <a:pt x="65" y="14"/>
                    <a:pt x="63" y="12"/>
                    <a:pt x="60" y="10"/>
                  </a:cubicBezTo>
                  <a:cubicBezTo>
                    <a:pt x="55" y="5"/>
                    <a:pt x="48" y="2"/>
                    <a:pt x="42" y="1"/>
                  </a:cubicBezTo>
                  <a:cubicBezTo>
                    <a:pt x="35" y="0"/>
                    <a:pt x="28" y="0"/>
                    <a:pt x="22" y="1"/>
                  </a:cubicBezTo>
                  <a:cubicBezTo>
                    <a:pt x="16" y="2"/>
                    <a:pt x="10" y="5"/>
                    <a:pt x="5" y="9"/>
                  </a:cubicBezTo>
                  <a:cubicBezTo>
                    <a:pt x="4" y="10"/>
                    <a:pt x="3" y="12"/>
                    <a:pt x="4" y="13"/>
                  </a:cubicBezTo>
                  <a:cubicBezTo>
                    <a:pt x="1" y="16"/>
                    <a:pt x="0" y="20"/>
                    <a:pt x="1" y="24"/>
                  </a:cubicBezTo>
                  <a:cubicBezTo>
                    <a:pt x="5" y="31"/>
                    <a:pt x="9" y="37"/>
                    <a:pt x="15" y="42"/>
                  </a:cubicBezTo>
                  <a:cubicBezTo>
                    <a:pt x="21" y="48"/>
                    <a:pt x="28" y="53"/>
                    <a:pt x="37" y="55"/>
                  </a:cubicBezTo>
                  <a:cubicBezTo>
                    <a:pt x="39" y="56"/>
                    <a:pt x="41" y="56"/>
                    <a:pt x="43" y="56"/>
                  </a:cubicBezTo>
                  <a:cubicBezTo>
                    <a:pt x="45" y="56"/>
                    <a:pt x="48" y="56"/>
                    <a:pt x="50" y="56"/>
                  </a:cubicBezTo>
                  <a:cubicBezTo>
                    <a:pt x="52" y="55"/>
                    <a:pt x="54" y="55"/>
                    <a:pt x="56" y="54"/>
                  </a:cubicBezTo>
                  <a:cubicBezTo>
                    <a:pt x="58" y="53"/>
                    <a:pt x="60" y="52"/>
                    <a:pt x="62" y="51"/>
                  </a:cubicBezTo>
                  <a:cubicBezTo>
                    <a:pt x="64" y="49"/>
                    <a:pt x="65" y="48"/>
                    <a:pt x="66" y="46"/>
                  </a:cubicBezTo>
                  <a:cubicBezTo>
                    <a:pt x="68" y="45"/>
                    <a:pt x="69" y="43"/>
                    <a:pt x="70" y="41"/>
                  </a:cubicBezTo>
                  <a:cubicBezTo>
                    <a:pt x="70" y="39"/>
                    <a:pt x="71" y="37"/>
                    <a:pt x="71" y="35"/>
                  </a:cubicBezTo>
                  <a:cubicBezTo>
                    <a:pt x="71" y="32"/>
                    <a:pt x="71" y="30"/>
                    <a:pt x="71" y="28"/>
                  </a:cubicBezTo>
                  <a:cubicBezTo>
                    <a:pt x="71" y="26"/>
                    <a:pt x="70" y="24"/>
                    <a:pt x="69" y="22"/>
                  </a:cubicBezTo>
                  <a:moveTo>
                    <a:pt x="56" y="28"/>
                  </a:moveTo>
                  <a:cubicBezTo>
                    <a:pt x="56" y="29"/>
                    <a:pt x="56" y="30"/>
                    <a:pt x="56" y="31"/>
                  </a:cubicBezTo>
                  <a:cubicBezTo>
                    <a:pt x="56" y="32"/>
                    <a:pt x="55" y="32"/>
                    <a:pt x="55" y="33"/>
                  </a:cubicBezTo>
                  <a:cubicBezTo>
                    <a:pt x="55" y="34"/>
                    <a:pt x="54" y="34"/>
                    <a:pt x="54" y="35"/>
                  </a:cubicBezTo>
                  <a:cubicBezTo>
                    <a:pt x="53" y="36"/>
                    <a:pt x="53" y="36"/>
                    <a:pt x="52" y="36"/>
                  </a:cubicBezTo>
                  <a:cubicBezTo>
                    <a:pt x="51" y="37"/>
                    <a:pt x="50" y="37"/>
                    <a:pt x="49" y="38"/>
                  </a:cubicBezTo>
                  <a:cubicBezTo>
                    <a:pt x="48" y="38"/>
                    <a:pt x="47" y="38"/>
                    <a:pt x="46" y="38"/>
                  </a:cubicBezTo>
                  <a:cubicBezTo>
                    <a:pt x="45" y="38"/>
                    <a:pt x="43" y="38"/>
                    <a:pt x="42" y="38"/>
                  </a:cubicBezTo>
                  <a:cubicBezTo>
                    <a:pt x="40" y="38"/>
                    <a:pt x="38" y="37"/>
                    <a:pt x="36" y="36"/>
                  </a:cubicBezTo>
                  <a:cubicBezTo>
                    <a:pt x="33" y="35"/>
                    <a:pt x="30" y="33"/>
                    <a:pt x="28" y="31"/>
                  </a:cubicBezTo>
                  <a:cubicBezTo>
                    <a:pt x="24" y="27"/>
                    <a:pt x="21" y="24"/>
                    <a:pt x="19" y="20"/>
                  </a:cubicBezTo>
                  <a:cubicBezTo>
                    <a:pt x="18" y="19"/>
                    <a:pt x="17" y="18"/>
                    <a:pt x="17" y="16"/>
                  </a:cubicBezTo>
                  <a:cubicBezTo>
                    <a:pt x="16" y="15"/>
                    <a:pt x="15" y="14"/>
                    <a:pt x="13" y="13"/>
                  </a:cubicBezTo>
                  <a:cubicBezTo>
                    <a:pt x="14" y="12"/>
                    <a:pt x="16" y="12"/>
                    <a:pt x="17" y="11"/>
                  </a:cubicBezTo>
                  <a:cubicBezTo>
                    <a:pt x="19" y="10"/>
                    <a:pt x="22" y="10"/>
                    <a:pt x="24" y="10"/>
                  </a:cubicBezTo>
                  <a:cubicBezTo>
                    <a:pt x="27" y="9"/>
                    <a:pt x="30" y="10"/>
                    <a:pt x="33" y="10"/>
                  </a:cubicBezTo>
                  <a:cubicBezTo>
                    <a:pt x="37" y="11"/>
                    <a:pt x="41" y="12"/>
                    <a:pt x="44" y="14"/>
                  </a:cubicBezTo>
                  <a:cubicBezTo>
                    <a:pt x="47" y="15"/>
                    <a:pt x="49" y="17"/>
                    <a:pt x="51" y="18"/>
                  </a:cubicBezTo>
                  <a:cubicBezTo>
                    <a:pt x="52" y="19"/>
                    <a:pt x="53" y="21"/>
                    <a:pt x="54" y="22"/>
                  </a:cubicBezTo>
                  <a:cubicBezTo>
                    <a:pt x="54" y="23"/>
                    <a:pt x="55" y="24"/>
                    <a:pt x="55" y="25"/>
                  </a:cubicBezTo>
                  <a:cubicBezTo>
                    <a:pt x="56" y="26"/>
                    <a:pt x="56" y="27"/>
                    <a:pt x="56" y="28"/>
                  </a:cubicBezTo>
                  <a:moveTo>
                    <a:pt x="19" y="21"/>
                  </a:moveTo>
                  <a:cubicBezTo>
                    <a:pt x="19" y="21"/>
                    <a:pt x="19" y="20"/>
                    <a:pt x="19" y="20"/>
                  </a:cubicBezTo>
                  <a:cubicBezTo>
                    <a:pt x="19" y="20"/>
                    <a:pt x="19" y="21"/>
                    <a:pt x="19" y="21"/>
                  </a:cubicBezTo>
                  <a:moveTo>
                    <a:pt x="19" y="20"/>
                  </a:moveTo>
                  <a:cubicBezTo>
                    <a:pt x="18" y="20"/>
                    <a:pt x="18" y="19"/>
                    <a:pt x="18" y="19"/>
                  </a:cubicBezTo>
                  <a:cubicBezTo>
                    <a:pt x="18" y="19"/>
                    <a:pt x="18" y="20"/>
                    <a:pt x="19" y="20"/>
                  </a:cubicBezTo>
                </a:path>
              </a:pathLst>
            </a:custGeom>
            <a:solidFill>
              <a:srgbClr val="EB9C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4" name="Freeform 1498"/>
            <p:cNvSpPr/>
            <p:nvPr/>
          </p:nvSpPr>
          <p:spPr bwMode="auto">
            <a:xfrm>
              <a:off x="11268076" y="3922713"/>
              <a:ext cx="381000" cy="387350"/>
            </a:xfrm>
            <a:custGeom>
              <a:avLst/>
              <a:gdLst>
                <a:gd name="T0" fmla="*/ 135 w 136"/>
                <a:gd name="T1" fmla="*/ 43 h 138"/>
                <a:gd name="T2" fmla="*/ 135 w 136"/>
                <a:gd name="T3" fmla="*/ 42 h 138"/>
                <a:gd name="T4" fmla="*/ 77 w 136"/>
                <a:gd name="T5" fmla="*/ 45 h 138"/>
                <a:gd name="T6" fmla="*/ 44 w 136"/>
                <a:gd name="T7" fmla="*/ 2 h 138"/>
                <a:gd name="T8" fmla="*/ 40 w 136"/>
                <a:gd name="T9" fmla="*/ 27 h 138"/>
                <a:gd name="T10" fmla="*/ 46 w 136"/>
                <a:gd name="T11" fmla="*/ 56 h 138"/>
                <a:gd name="T12" fmla="*/ 1 w 136"/>
                <a:gd name="T13" fmla="*/ 89 h 138"/>
                <a:gd name="T14" fmla="*/ 2 w 136"/>
                <a:gd name="T15" fmla="*/ 90 h 138"/>
                <a:gd name="T16" fmla="*/ 57 w 136"/>
                <a:gd name="T17" fmla="*/ 88 h 138"/>
                <a:gd name="T18" fmla="*/ 92 w 136"/>
                <a:gd name="T19" fmla="*/ 135 h 138"/>
                <a:gd name="T20" fmla="*/ 96 w 136"/>
                <a:gd name="T21" fmla="*/ 110 h 138"/>
                <a:gd name="T22" fmla="*/ 89 w 136"/>
                <a:gd name="T23" fmla="*/ 77 h 138"/>
                <a:gd name="T24" fmla="*/ 135 w 136"/>
                <a:gd name="T25" fmla="*/ 43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138">
                  <a:moveTo>
                    <a:pt x="135" y="43"/>
                  </a:moveTo>
                  <a:cubicBezTo>
                    <a:pt x="135" y="43"/>
                    <a:pt x="135" y="43"/>
                    <a:pt x="135" y="42"/>
                  </a:cubicBezTo>
                  <a:cubicBezTo>
                    <a:pt x="132" y="35"/>
                    <a:pt x="108" y="36"/>
                    <a:pt x="77" y="45"/>
                  </a:cubicBezTo>
                  <a:cubicBezTo>
                    <a:pt x="65" y="17"/>
                    <a:pt x="51" y="0"/>
                    <a:pt x="44" y="2"/>
                  </a:cubicBezTo>
                  <a:cubicBezTo>
                    <a:pt x="40" y="4"/>
                    <a:pt x="38" y="13"/>
                    <a:pt x="40" y="27"/>
                  </a:cubicBezTo>
                  <a:cubicBezTo>
                    <a:pt x="41" y="35"/>
                    <a:pt x="43" y="46"/>
                    <a:pt x="46" y="56"/>
                  </a:cubicBezTo>
                  <a:cubicBezTo>
                    <a:pt x="18" y="68"/>
                    <a:pt x="0" y="81"/>
                    <a:pt x="1" y="89"/>
                  </a:cubicBezTo>
                  <a:cubicBezTo>
                    <a:pt x="1" y="89"/>
                    <a:pt x="2" y="90"/>
                    <a:pt x="2" y="90"/>
                  </a:cubicBezTo>
                  <a:cubicBezTo>
                    <a:pt x="4" y="97"/>
                    <a:pt x="27" y="97"/>
                    <a:pt x="57" y="88"/>
                  </a:cubicBezTo>
                  <a:cubicBezTo>
                    <a:pt x="69" y="118"/>
                    <a:pt x="84" y="138"/>
                    <a:pt x="92" y="135"/>
                  </a:cubicBezTo>
                  <a:cubicBezTo>
                    <a:pt x="96" y="133"/>
                    <a:pt x="98" y="125"/>
                    <a:pt x="96" y="110"/>
                  </a:cubicBezTo>
                  <a:cubicBezTo>
                    <a:pt x="95" y="101"/>
                    <a:pt x="92" y="89"/>
                    <a:pt x="89" y="77"/>
                  </a:cubicBezTo>
                  <a:cubicBezTo>
                    <a:pt x="117" y="65"/>
                    <a:pt x="136" y="51"/>
                    <a:pt x="135" y="43"/>
                  </a:cubicBezTo>
                </a:path>
              </a:pathLst>
            </a:custGeom>
            <a:solidFill>
              <a:srgbClr val="2A2D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580" name="组合 1579"/>
          <p:cNvGrpSpPr/>
          <p:nvPr/>
        </p:nvGrpSpPr>
        <p:grpSpPr>
          <a:xfrm>
            <a:off x="9207466" y="669074"/>
            <a:ext cx="930275" cy="1009650"/>
            <a:chOff x="8750301" y="363538"/>
            <a:chExt cx="930275" cy="1009650"/>
          </a:xfrm>
        </p:grpSpPr>
        <p:sp>
          <p:nvSpPr>
            <p:cNvPr id="1525" name="Freeform 1499"/>
            <p:cNvSpPr/>
            <p:nvPr/>
          </p:nvSpPr>
          <p:spPr bwMode="auto">
            <a:xfrm>
              <a:off x="9039226" y="363538"/>
              <a:ext cx="288925" cy="333375"/>
            </a:xfrm>
            <a:custGeom>
              <a:avLst/>
              <a:gdLst>
                <a:gd name="T0" fmla="*/ 67 w 103"/>
                <a:gd name="T1" fmla="*/ 4 h 119"/>
                <a:gd name="T2" fmla="*/ 36 w 103"/>
                <a:gd name="T3" fmla="*/ 3 h 119"/>
                <a:gd name="T4" fmla="*/ 19 w 103"/>
                <a:gd name="T5" fmla="*/ 14 h 119"/>
                <a:gd name="T6" fmla="*/ 5 w 103"/>
                <a:gd name="T7" fmla="*/ 39 h 119"/>
                <a:gd name="T8" fmla="*/ 1 w 103"/>
                <a:gd name="T9" fmla="*/ 58 h 119"/>
                <a:gd name="T10" fmla="*/ 0 w 103"/>
                <a:gd name="T11" fmla="*/ 75 h 119"/>
                <a:gd name="T12" fmla="*/ 1 w 103"/>
                <a:gd name="T13" fmla="*/ 79 h 119"/>
                <a:gd name="T14" fmla="*/ 1 w 103"/>
                <a:gd name="T15" fmla="*/ 83 h 119"/>
                <a:gd name="T16" fmla="*/ 5 w 103"/>
                <a:gd name="T17" fmla="*/ 97 h 119"/>
                <a:gd name="T18" fmla="*/ 7 w 103"/>
                <a:gd name="T19" fmla="*/ 103 h 119"/>
                <a:gd name="T20" fmla="*/ 8 w 103"/>
                <a:gd name="T21" fmla="*/ 106 h 119"/>
                <a:gd name="T22" fmla="*/ 10 w 103"/>
                <a:gd name="T23" fmla="*/ 110 h 119"/>
                <a:gd name="T24" fmla="*/ 15 w 103"/>
                <a:gd name="T25" fmla="*/ 118 h 119"/>
                <a:gd name="T26" fmla="*/ 21 w 103"/>
                <a:gd name="T27" fmla="*/ 115 h 119"/>
                <a:gd name="T28" fmla="*/ 20 w 103"/>
                <a:gd name="T29" fmla="*/ 111 h 119"/>
                <a:gd name="T30" fmla="*/ 19 w 103"/>
                <a:gd name="T31" fmla="*/ 101 h 119"/>
                <a:gd name="T32" fmla="*/ 19 w 103"/>
                <a:gd name="T33" fmla="*/ 97 h 119"/>
                <a:gd name="T34" fmla="*/ 21 w 103"/>
                <a:gd name="T35" fmla="*/ 87 h 119"/>
                <a:gd name="T36" fmla="*/ 24 w 103"/>
                <a:gd name="T37" fmla="*/ 77 h 119"/>
                <a:gd name="T38" fmla="*/ 25 w 103"/>
                <a:gd name="T39" fmla="*/ 74 h 119"/>
                <a:gd name="T40" fmla="*/ 29 w 103"/>
                <a:gd name="T41" fmla="*/ 67 h 119"/>
                <a:gd name="T42" fmla="*/ 35 w 103"/>
                <a:gd name="T43" fmla="*/ 61 h 119"/>
                <a:gd name="T44" fmla="*/ 41 w 103"/>
                <a:gd name="T45" fmla="*/ 57 h 119"/>
                <a:gd name="T46" fmla="*/ 53 w 103"/>
                <a:gd name="T47" fmla="*/ 54 h 119"/>
                <a:gd name="T48" fmla="*/ 63 w 103"/>
                <a:gd name="T49" fmla="*/ 57 h 119"/>
                <a:gd name="T50" fmla="*/ 73 w 103"/>
                <a:gd name="T51" fmla="*/ 64 h 119"/>
                <a:gd name="T52" fmla="*/ 73 w 103"/>
                <a:gd name="T53" fmla="*/ 64 h 119"/>
                <a:gd name="T54" fmla="*/ 83 w 103"/>
                <a:gd name="T55" fmla="*/ 82 h 119"/>
                <a:gd name="T56" fmla="*/ 84 w 103"/>
                <a:gd name="T57" fmla="*/ 85 h 119"/>
                <a:gd name="T58" fmla="*/ 87 w 103"/>
                <a:gd name="T59" fmla="*/ 95 h 119"/>
                <a:gd name="T60" fmla="*/ 88 w 103"/>
                <a:gd name="T61" fmla="*/ 100 h 119"/>
                <a:gd name="T62" fmla="*/ 88 w 103"/>
                <a:gd name="T63" fmla="*/ 104 h 119"/>
                <a:gd name="T64" fmla="*/ 88 w 103"/>
                <a:gd name="T65" fmla="*/ 106 h 119"/>
                <a:gd name="T66" fmla="*/ 88 w 103"/>
                <a:gd name="T67" fmla="*/ 108 h 119"/>
                <a:gd name="T68" fmla="*/ 88 w 103"/>
                <a:gd name="T69" fmla="*/ 109 h 119"/>
                <a:gd name="T70" fmla="*/ 88 w 103"/>
                <a:gd name="T71" fmla="*/ 110 h 119"/>
                <a:gd name="T72" fmla="*/ 89 w 103"/>
                <a:gd name="T73" fmla="*/ 115 h 119"/>
                <a:gd name="T74" fmla="*/ 94 w 103"/>
                <a:gd name="T75" fmla="*/ 113 h 119"/>
                <a:gd name="T76" fmla="*/ 94 w 103"/>
                <a:gd name="T77" fmla="*/ 111 h 119"/>
                <a:gd name="T78" fmla="*/ 96 w 103"/>
                <a:gd name="T79" fmla="*/ 108 h 119"/>
                <a:gd name="T80" fmla="*/ 96 w 103"/>
                <a:gd name="T81" fmla="*/ 107 h 119"/>
                <a:gd name="T82" fmla="*/ 97 w 103"/>
                <a:gd name="T83" fmla="*/ 104 h 119"/>
                <a:gd name="T84" fmla="*/ 98 w 103"/>
                <a:gd name="T85" fmla="*/ 103 h 119"/>
                <a:gd name="T86" fmla="*/ 99 w 103"/>
                <a:gd name="T87" fmla="*/ 101 h 119"/>
                <a:gd name="T88" fmla="*/ 100 w 103"/>
                <a:gd name="T89" fmla="*/ 97 h 119"/>
                <a:gd name="T90" fmla="*/ 101 w 103"/>
                <a:gd name="T91" fmla="*/ 93 h 119"/>
                <a:gd name="T92" fmla="*/ 103 w 103"/>
                <a:gd name="T93" fmla="*/ 77 h 119"/>
                <a:gd name="T94" fmla="*/ 103 w 103"/>
                <a:gd name="T95" fmla="*/ 72 h 119"/>
                <a:gd name="T96" fmla="*/ 101 w 103"/>
                <a:gd name="T97" fmla="*/ 56 h 119"/>
                <a:gd name="T98" fmla="*/ 97 w 103"/>
                <a:gd name="T99" fmla="*/ 41 h 119"/>
                <a:gd name="T100" fmla="*/ 90 w 103"/>
                <a:gd name="T101" fmla="*/ 27 h 119"/>
                <a:gd name="T102" fmla="*/ 75 w 103"/>
                <a:gd name="T103" fmla="*/ 10 h 119"/>
                <a:gd name="T104" fmla="*/ 72 w 103"/>
                <a:gd name="T105" fmla="*/ 7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3" h="119">
                  <a:moveTo>
                    <a:pt x="72" y="7"/>
                  </a:moveTo>
                  <a:cubicBezTo>
                    <a:pt x="70" y="6"/>
                    <a:pt x="69" y="5"/>
                    <a:pt x="67" y="4"/>
                  </a:cubicBezTo>
                  <a:cubicBezTo>
                    <a:pt x="63" y="2"/>
                    <a:pt x="58" y="1"/>
                    <a:pt x="52" y="1"/>
                  </a:cubicBezTo>
                  <a:cubicBezTo>
                    <a:pt x="47" y="0"/>
                    <a:pt x="42" y="1"/>
                    <a:pt x="36" y="3"/>
                  </a:cubicBezTo>
                  <a:cubicBezTo>
                    <a:pt x="33" y="4"/>
                    <a:pt x="31" y="6"/>
                    <a:pt x="28" y="7"/>
                  </a:cubicBezTo>
                  <a:cubicBezTo>
                    <a:pt x="25" y="9"/>
                    <a:pt x="22" y="12"/>
                    <a:pt x="19" y="14"/>
                  </a:cubicBezTo>
                  <a:cubicBezTo>
                    <a:pt x="15" y="18"/>
                    <a:pt x="12" y="24"/>
                    <a:pt x="8" y="31"/>
                  </a:cubicBezTo>
                  <a:cubicBezTo>
                    <a:pt x="7" y="33"/>
                    <a:pt x="6" y="36"/>
                    <a:pt x="5" y="39"/>
                  </a:cubicBezTo>
                  <a:cubicBezTo>
                    <a:pt x="3" y="43"/>
                    <a:pt x="2" y="46"/>
                    <a:pt x="2" y="50"/>
                  </a:cubicBezTo>
                  <a:cubicBezTo>
                    <a:pt x="1" y="52"/>
                    <a:pt x="1" y="55"/>
                    <a:pt x="1" y="58"/>
                  </a:cubicBezTo>
                  <a:cubicBezTo>
                    <a:pt x="0" y="61"/>
                    <a:pt x="0" y="64"/>
                    <a:pt x="0" y="68"/>
                  </a:cubicBezTo>
                  <a:cubicBezTo>
                    <a:pt x="0" y="70"/>
                    <a:pt x="0" y="72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7"/>
                    <a:pt x="0" y="78"/>
                    <a:pt x="1" y="79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1"/>
                    <a:pt x="1" y="82"/>
                    <a:pt x="1" y="83"/>
                  </a:cubicBezTo>
                  <a:cubicBezTo>
                    <a:pt x="2" y="86"/>
                    <a:pt x="3" y="90"/>
                    <a:pt x="3" y="93"/>
                  </a:cubicBezTo>
                  <a:cubicBezTo>
                    <a:pt x="4" y="94"/>
                    <a:pt x="4" y="96"/>
                    <a:pt x="5" y="97"/>
                  </a:cubicBezTo>
                  <a:cubicBezTo>
                    <a:pt x="5" y="98"/>
                    <a:pt x="5" y="98"/>
                    <a:pt x="6" y="99"/>
                  </a:cubicBezTo>
                  <a:cubicBezTo>
                    <a:pt x="6" y="100"/>
                    <a:pt x="7" y="102"/>
                    <a:pt x="7" y="103"/>
                  </a:cubicBezTo>
                  <a:cubicBezTo>
                    <a:pt x="8" y="104"/>
                    <a:pt x="8" y="104"/>
                    <a:pt x="8" y="104"/>
                  </a:cubicBezTo>
                  <a:cubicBezTo>
                    <a:pt x="8" y="105"/>
                    <a:pt x="8" y="106"/>
                    <a:pt x="8" y="106"/>
                  </a:cubicBezTo>
                  <a:cubicBezTo>
                    <a:pt x="9" y="107"/>
                    <a:pt x="9" y="108"/>
                    <a:pt x="10" y="109"/>
                  </a:cubicBezTo>
                  <a:cubicBezTo>
                    <a:pt x="10" y="109"/>
                    <a:pt x="10" y="109"/>
                    <a:pt x="10" y="110"/>
                  </a:cubicBezTo>
                  <a:cubicBezTo>
                    <a:pt x="11" y="112"/>
                    <a:pt x="12" y="114"/>
                    <a:pt x="14" y="117"/>
                  </a:cubicBezTo>
                  <a:cubicBezTo>
                    <a:pt x="14" y="117"/>
                    <a:pt x="14" y="117"/>
                    <a:pt x="15" y="118"/>
                  </a:cubicBezTo>
                  <a:cubicBezTo>
                    <a:pt x="16" y="119"/>
                    <a:pt x="18" y="119"/>
                    <a:pt x="19" y="118"/>
                  </a:cubicBezTo>
                  <a:cubicBezTo>
                    <a:pt x="20" y="117"/>
                    <a:pt x="21" y="116"/>
                    <a:pt x="21" y="115"/>
                  </a:cubicBezTo>
                  <a:cubicBezTo>
                    <a:pt x="21" y="114"/>
                    <a:pt x="21" y="113"/>
                    <a:pt x="20" y="112"/>
                  </a:cubicBezTo>
                  <a:cubicBezTo>
                    <a:pt x="20" y="112"/>
                    <a:pt x="20" y="111"/>
                    <a:pt x="20" y="111"/>
                  </a:cubicBezTo>
                  <a:cubicBezTo>
                    <a:pt x="19" y="109"/>
                    <a:pt x="19" y="107"/>
                    <a:pt x="19" y="105"/>
                  </a:cubicBezTo>
                  <a:cubicBezTo>
                    <a:pt x="19" y="103"/>
                    <a:pt x="19" y="102"/>
                    <a:pt x="19" y="101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19" y="99"/>
                    <a:pt x="19" y="98"/>
                    <a:pt x="19" y="97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20" y="92"/>
                    <a:pt x="20" y="90"/>
                    <a:pt x="21" y="87"/>
                  </a:cubicBezTo>
                  <a:cubicBezTo>
                    <a:pt x="21" y="85"/>
                    <a:pt x="22" y="83"/>
                    <a:pt x="23" y="80"/>
                  </a:cubicBezTo>
                  <a:cubicBezTo>
                    <a:pt x="23" y="79"/>
                    <a:pt x="24" y="78"/>
                    <a:pt x="24" y="77"/>
                  </a:cubicBezTo>
                  <a:cubicBezTo>
                    <a:pt x="24" y="76"/>
                    <a:pt x="24" y="76"/>
                    <a:pt x="24" y="75"/>
                  </a:cubicBezTo>
                  <a:cubicBezTo>
                    <a:pt x="25" y="75"/>
                    <a:pt x="25" y="74"/>
                    <a:pt x="25" y="74"/>
                  </a:cubicBezTo>
                  <a:cubicBezTo>
                    <a:pt x="26" y="72"/>
                    <a:pt x="27" y="70"/>
                    <a:pt x="28" y="68"/>
                  </a:cubicBezTo>
                  <a:cubicBezTo>
                    <a:pt x="28" y="68"/>
                    <a:pt x="29" y="68"/>
                    <a:pt x="29" y="67"/>
                  </a:cubicBezTo>
                  <a:cubicBezTo>
                    <a:pt x="30" y="66"/>
                    <a:pt x="30" y="66"/>
                    <a:pt x="31" y="65"/>
                  </a:cubicBezTo>
                  <a:cubicBezTo>
                    <a:pt x="32" y="63"/>
                    <a:pt x="33" y="62"/>
                    <a:pt x="35" y="61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6" y="59"/>
                    <a:pt x="38" y="58"/>
                    <a:pt x="41" y="57"/>
                  </a:cubicBezTo>
                  <a:cubicBezTo>
                    <a:pt x="43" y="56"/>
                    <a:pt x="45" y="55"/>
                    <a:pt x="47" y="54"/>
                  </a:cubicBezTo>
                  <a:cubicBezTo>
                    <a:pt x="49" y="54"/>
                    <a:pt x="51" y="54"/>
                    <a:pt x="53" y="54"/>
                  </a:cubicBezTo>
                  <a:cubicBezTo>
                    <a:pt x="55" y="54"/>
                    <a:pt x="57" y="54"/>
                    <a:pt x="59" y="55"/>
                  </a:cubicBezTo>
                  <a:cubicBezTo>
                    <a:pt x="61" y="55"/>
                    <a:pt x="62" y="56"/>
                    <a:pt x="63" y="57"/>
                  </a:cubicBezTo>
                  <a:cubicBezTo>
                    <a:pt x="64" y="57"/>
                    <a:pt x="65" y="58"/>
                    <a:pt x="66" y="58"/>
                  </a:cubicBezTo>
                  <a:cubicBezTo>
                    <a:pt x="69" y="60"/>
                    <a:pt x="71" y="62"/>
                    <a:pt x="73" y="64"/>
                  </a:cubicBezTo>
                  <a:cubicBezTo>
                    <a:pt x="73" y="64"/>
                    <a:pt x="73" y="64"/>
                    <a:pt x="73" y="64"/>
                  </a:cubicBezTo>
                  <a:cubicBezTo>
                    <a:pt x="73" y="64"/>
                    <a:pt x="73" y="64"/>
                    <a:pt x="73" y="64"/>
                  </a:cubicBezTo>
                  <a:cubicBezTo>
                    <a:pt x="76" y="67"/>
                    <a:pt x="78" y="70"/>
                    <a:pt x="80" y="74"/>
                  </a:cubicBezTo>
                  <a:cubicBezTo>
                    <a:pt x="81" y="77"/>
                    <a:pt x="82" y="79"/>
                    <a:pt x="83" y="82"/>
                  </a:cubicBezTo>
                  <a:cubicBezTo>
                    <a:pt x="84" y="84"/>
                    <a:pt x="84" y="84"/>
                    <a:pt x="84" y="84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5" y="88"/>
                    <a:pt x="86" y="91"/>
                    <a:pt x="87" y="94"/>
                  </a:cubicBezTo>
                  <a:cubicBezTo>
                    <a:pt x="87" y="95"/>
                    <a:pt x="87" y="95"/>
                    <a:pt x="87" y="95"/>
                  </a:cubicBezTo>
                  <a:cubicBezTo>
                    <a:pt x="87" y="97"/>
                    <a:pt x="87" y="97"/>
                    <a:pt x="87" y="97"/>
                  </a:cubicBezTo>
                  <a:cubicBezTo>
                    <a:pt x="88" y="98"/>
                    <a:pt x="88" y="99"/>
                    <a:pt x="88" y="100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7"/>
                    <a:pt x="88" y="107"/>
                    <a:pt x="88" y="108"/>
                  </a:cubicBezTo>
                  <a:cubicBezTo>
                    <a:pt x="88" y="109"/>
                    <a:pt x="88" y="109"/>
                    <a:pt x="88" y="109"/>
                  </a:cubicBezTo>
                  <a:cubicBezTo>
                    <a:pt x="88" y="109"/>
                    <a:pt x="88" y="109"/>
                    <a:pt x="88" y="109"/>
                  </a:cubicBezTo>
                  <a:cubicBezTo>
                    <a:pt x="88" y="110"/>
                    <a:pt x="88" y="110"/>
                    <a:pt x="88" y="110"/>
                  </a:cubicBezTo>
                  <a:cubicBezTo>
                    <a:pt x="88" y="110"/>
                    <a:pt x="88" y="110"/>
                    <a:pt x="88" y="110"/>
                  </a:cubicBezTo>
                  <a:cubicBezTo>
                    <a:pt x="87" y="111"/>
                    <a:pt x="87" y="112"/>
                    <a:pt x="87" y="113"/>
                  </a:cubicBezTo>
                  <a:cubicBezTo>
                    <a:pt x="87" y="114"/>
                    <a:pt x="88" y="115"/>
                    <a:pt x="89" y="115"/>
                  </a:cubicBezTo>
                  <a:cubicBezTo>
                    <a:pt x="90" y="116"/>
                    <a:pt x="91" y="116"/>
                    <a:pt x="92" y="115"/>
                  </a:cubicBezTo>
                  <a:cubicBezTo>
                    <a:pt x="93" y="115"/>
                    <a:pt x="94" y="114"/>
                    <a:pt x="94" y="113"/>
                  </a:cubicBezTo>
                  <a:cubicBezTo>
                    <a:pt x="94" y="113"/>
                    <a:pt x="94" y="112"/>
                    <a:pt x="94" y="112"/>
                  </a:cubicBezTo>
                  <a:cubicBezTo>
                    <a:pt x="94" y="112"/>
                    <a:pt x="94" y="111"/>
                    <a:pt x="94" y="111"/>
                  </a:cubicBezTo>
                  <a:cubicBezTo>
                    <a:pt x="95" y="110"/>
                    <a:pt x="95" y="109"/>
                    <a:pt x="95" y="109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6" y="107"/>
                    <a:pt x="96" y="107"/>
                    <a:pt x="96" y="107"/>
                  </a:cubicBezTo>
                  <a:cubicBezTo>
                    <a:pt x="96" y="107"/>
                    <a:pt x="96" y="107"/>
                    <a:pt x="96" y="107"/>
                  </a:cubicBezTo>
                  <a:cubicBezTo>
                    <a:pt x="97" y="105"/>
                    <a:pt x="97" y="105"/>
                    <a:pt x="97" y="105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8" y="103"/>
                    <a:pt x="98" y="103"/>
                    <a:pt x="98" y="103"/>
                  </a:cubicBezTo>
                  <a:cubicBezTo>
                    <a:pt x="98" y="103"/>
                    <a:pt x="98" y="103"/>
                    <a:pt x="98" y="103"/>
                  </a:cubicBezTo>
                  <a:cubicBezTo>
                    <a:pt x="98" y="103"/>
                    <a:pt x="98" y="102"/>
                    <a:pt x="98" y="102"/>
                  </a:cubicBezTo>
                  <a:cubicBezTo>
                    <a:pt x="99" y="101"/>
                    <a:pt x="99" y="101"/>
                    <a:pt x="99" y="101"/>
                  </a:cubicBezTo>
                  <a:cubicBezTo>
                    <a:pt x="99" y="100"/>
                    <a:pt x="99" y="99"/>
                    <a:pt x="99" y="98"/>
                  </a:cubicBezTo>
                  <a:cubicBezTo>
                    <a:pt x="100" y="97"/>
                    <a:pt x="100" y="97"/>
                    <a:pt x="100" y="97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101" y="93"/>
                    <a:pt x="101" y="93"/>
                    <a:pt x="101" y="93"/>
                  </a:cubicBezTo>
                  <a:cubicBezTo>
                    <a:pt x="101" y="91"/>
                    <a:pt x="102" y="88"/>
                    <a:pt x="102" y="86"/>
                  </a:cubicBezTo>
                  <a:cubicBezTo>
                    <a:pt x="102" y="83"/>
                    <a:pt x="103" y="80"/>
                    <a:pt x="103" y="77"/>
                  </a:cubicBezTo>
                  <a:cubicBezTo>
                    <a:pt x="103" y="77"/>
                    <a:pt x="103" y="77"/>
                    <a:pt x="103" y="76"/>
                  </a:cubicBezTo>
                  <a:cubicBezTo>
                    <a:pt x="103" y="75"/>
                    <a:pt x="103" y="73"/>
                    <a:pt x="103" y="72"/>
                  </a:cubicBezTo>
                  <a:cubicBezTo>
                    <a:pt x="103" y="71"/>
                    <a:pt x="103" y="71"/>
                    <a:pt x="103" y="70"/>
                  </a:cubicBezTo>
                  <a:cubicBezTo>
                    <a:pt x="103" y="65"/>
                    <a:pt x="102" y="60"/>
                    <a:pt x="101" y="56"/>
                  </a:cubicBezTo>
                  <a:cubicBezTo>
                    <a:pt x="100" y="52"/>
                    <a:pt x="99" y="48"/>
                    <a:pt x="98" y="44"/>
                  </a:cubicBezTo>
                  <a:cubicBezTo>
                    <a:pt x="98" y="43"/>
                    <a:pt x="98" y="42"/>
                    <a:pt x="97" y="41"/>
                  </a:cubicBezTo>
                  <a:cubicBezTo>
                    <a:pt x="96" y="39"/>
                    <a:pt x="96" y="37"/>
                    <a:pt x="95" y="36"/>
                  </a:cubicBezTo>
                  <a:cubicBezTo>
                    <a:pt x="93" y="33"/>
                    <a:pt x="92" y="30"/>
                    <a:pt x="90" y="27"/>
                  </a:cubicBezTo>
                  <a:cubicBezTo>
                    <a:pt x="87" y="21"/>
                    <a:pt x="82" y="16"/>
                    <a:pt x="77" y="11"/>
                  </a:cubicBezTo>
                  <a:cubicBezTo>
                    <a:pt x="76" y="11"/>
                    <a:pt x="76" y="10"/>
                    <a:pt x="75" y="10"/>
                  </a:cubicBezTo>
                  <a:cubicBezTo>
                    <a:pt x="75" y="9"/>
                    <a:pt x="74" y="8"/>
                    <a:pt x="73" y="8"/>
                  </a:cubicBezTo>
                  <a:cubicBezTo>
                    <a:pt x="73" y="8"/>
                    <a:pt x="72" y="8"/>
                    <a:pt x="72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6" name="Freeform 1500"/>
            <p:cNvSpPr/>
            <p:nvPr/>
          </p:nvSpPr>
          <p:spPr bwMode="auto">
            <a:xfrm>
              <a:off x="9296401" y="506413"/>
              <a:ext cx="339725" cy="339725"/>
            </a:xfrm>
            <a:custGeom>
              <a:avLst/>
              <a:gdLst>
                <a:gd name="T0" fmla="*/ 120 w 121"/>
                <a:gd name="T1" fmla="*/ 29 h 121"/>
                <a:gd name="T2" fmla="*/ 101 w 121"/>
                <a:gd name="T3" fmla="*/ 5 h 121"/>
                <a:gd name="T4" fmla="*/ 81 w 121"/>
                <a:gd name="T5" fmla="*/ 0 h 121"/>
                <a:gd name="T6" fmla="*/ 53 w 121"/>
                <a:gd name="T7" fmla="*/ 5 h 121"/>
                <a:gd name="T8" fmla="*/ 36 w 121"/>
                <a:gd name="T9" fmla="*/ 14 h 121"/>
                <a:gd name="T10" fmla="*/ 23 w 121"/>
                <a:gd name="T11" fmla="*/ 25 h 121"/>
                <a:gd name="T12" fmla="*/ 20 w 121"/>
                <a:gd name="T13" fmla="*/ 28 h 121"/>
                <a:gd name="T14" fmla="*/ 17 w 121"/>
                <a:gd name="T15" fmla="*/ 31 h 121"/>
                <a:gd name="T16" fmla="*/ 9 w 121"/>
                <a:gd name="T17" fmla="*/ 43 h 121"/>
                <a:gd name="T18" fmla="*/ 6 w 121"/>
                <a:gd name="T19" fmla="*/ 49 h 121"/>
                <a:gd name="T20" fmla="*/ 5 w 121"/>
                <a:gd name="T21" fmla="*/ 52 h 121"/>
                <a:gd name="T22" fmla="*/ 3 w 121"/>
                <a:gd name="T23" fmla="*/ 55 h 121"/>
                <a:gd name="T24" fmla="*/ 0 w 121"/>
                <a:gd name="T25" fmla="*/ 64 h 121"/>
                <a:gd name="T26" fmla="*/ 6 w 121"/>
                <a:gd name="T27" fmla="*/ 67 h 121"/>
                <a:gd name="T28" fmla="*/ 8 w 121"/>
                <a:gd name="T29" fmla="*/ 63 h 121"/>
                <a:gd name="T30" fmla="*/ 15 w 121"/>
                <a:gd name="T31" fmla="*/ 57 h 121"/>
                <a:gd name="T32" fmla="*/ 19 w 121"/>
                <a:gd name="T33" fmla="*/ 54 h 121"/>
                <a:gd name="T34" fmla="*/ 27 w 121"/>
                <a:gd name="T35" fmla="*/ 49 h 121"/>
                <a:gd name="T36" fmla="*/ 33 w 121"/>
                <a:gd name="T37" fmla="*/ 46 h 121"/>
                <a:gd name="T38" fmla="*/ 38 w 121"/>
                <a:gd name="T39" fmla="*/ 44 h 121"/>
                <a:gd name="T40" fmla="*/ 46 w 121"/>
                <a:gd name="T41" fmla="*/ 42 h 121"/>
                <a:gd name="T42" fmla="*/ 51 w 121"/>
                <a:gd name="T43" fmla="*/ 42 h 121"/>
                <a:gd name="T44" fmla="*/ 55 w 121"/>
                <a:gd name="T45" fmla="*/ 42 h 121"/>
                <a:gd name="T46" fmla="*/ 69 w 121"/>
                <a:gd name="T47" fmla="*/ 47 h 121"/>
                <a:gd name="T48" fmla="*/ 77 w 121"/>
                <a:gd name="T49" fmla="*/ 57 h 121"/>
                <a:gd name="T50" fmla="*/ 79 w 121"/>
                <a:gd name="T51" fmla="*/ 64 h 121"/>
                <a:gd name="T52" fmla="*/ 79 w 121"/>
                <a:gd name="T53" fmla="*/ 73 h 121"/>
                <a:gd name="T54" fmla="*/ 76 w 121"/>
                <a:gd name="T55" fmla="*/ 85 h 121"/>
                <a:gd name="T56" fmla="*/ 71 w 121"/>
                <a:gd name="T57" fmla="*/ 95 h 121"/>
                <a:gd name="T58" fmla="*/ 65 w 121"/>
                <a:gd name="T59" fmla="*/ 103 h 121"/>
                <a:gd name="T60" fmla="*/ 63 w 121"/>
                <a:gd name="T61" fmla="*/ 105 h 121"/>
                <a:gd name="T62" fmla="*/ 59 w 121"/>
                <a:gd name="T63" fmla="*/ 110 h 121"/>
                <a:gd name="T64" fmla="*/ 58 w 121"/>
                <a:gd name="T65" fmla="*/ 111 h 121"/>
                <a:gd name="T66" fmla="*/ 57 w 121"/>
                <a:gd name="T67" fmla="*/ 112 h 121"/>
                <a:gd name="T68" fmla="*/ 55 w 121"/>
                <a:gd name="T69" fmla="*/ 114 h 121"/>
                <a:gd name="T70" fmla="*/ 54 w 121"/>
                <a:gd name="T71" fmla="*/ 114 h 121"/>
                <a:gd name="T72" fmla="*/ 51 w 121"/>
                <a:gd name="T73" fmla="*/ 116 h 121"/>
                <a:gd name="T74" fmla="*/ 52 w 121"/>
                <a:gd name="T75" fmla="*/ 121 h 121"/>
                <a:gd name="T76" fmla="*/ 56 w 121"/>
                <a:gd name="T77" fmla="*/ 120 h 121"/>
                <a:gd name="T78" fmla="*/ 60 w 121"/>
                <a:gd name="T79" fmla="*/ 119 h 121"/>
                <a:gd name="T80" fmla="*/ 62 w 121"/>
                <a:gd name="T81" fmla="*/ 118 h 121"/>
                <a:gd name="T82" fmla="*/ 63 w 121"/>
                <a:gd name="T83" fmla="*/ 118 h 121"/>
                <a:gd name="T84" fmla="*/ 65 w 121"/>
                <a:gd name="T85" fmla="*/ 117 h 121"/>
                <a:gd name="T86" fmla="*/ 67 w 121"/>
                <a:gd name="T87" fmla="*/ 117 h 121"/>
                <a:gd name="T88" fmla="*/ 71 w 121"/>
                <a:gd name="T89" fmla="*/ 115 h 121"/>
                <a:gd name="T90" fmla="*/ 74 w 121"/>
                <a:gd name="T91" fmla="*/ 114 h 121"/>
                <a:gd name="T92" fmla="*/ 81 w 121"/>
                <a:gd name="T93" fmla="*/ 109 h 121"/>
                <a:gd name="T94" fmla="*/ 89 w 121"/>
                <a:gd name="T95" fmla="*/ 103 h 121"/>
                <a:gd name="T96" fmla="*/ 94 w 121"/>
                <a:gd name="T97" fmla="*/ 99 h 121"/>
                <a:gd name="T98" fmla="*/ 110 w 121"/>
                <a:gd name="T99" fmla="*/ 79 h 121"/>
                <a:gd name="T100" fmla="*/ 114 w 121"/>
                <a:gd name="T101" fmla="*/ 71 h 121"/>
                <a:gd name="T102" fmla="*/ 121 w 121"/>
                <a:gd name="T103" fmla="*/ 41 h 121"/>
                <a:gd name="T104" fmla="*/ 121 w 121"/>
                <a:gd name="T105" fmla="*/ 3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1" h="121">
                  <a:moveTo>
                    <a:pt x="121" y="35"/>
                  </a:moveTo>
                  <a:cubicBezTo>
                    <a:pt x="121" y="33"/>
                    <a:pt x="120" y="31"/>
                    <a:pt x="120" y="29"/>
                  </a:cubicBezTo>
                  <a:cubicBezTo>
                    <a:pt x="119" y="25"/>
                    <a:pt x="116" y="20"/>
                    <a:pt x="113" y="16"/>
                  </a:cubicBezTo>
                  <a:cubicBezTo>
                    <a:pt x="110" y="12"/>
                    <a:pt x="106" y="8"/>
                    <a:pt x="101" y="5"/>
                  </a:cubicBezTo>
                  <a:cubicBezTo>
                    <a:pt x="98" y="4"/>
                    <a:pt x="95" y="3"/>
                    <a:pt x="93" y="2"/>
                  </a:cubicBezTo>
                  <a:cubicBezTo>
                    <a:pt x="89" y="1"/>
                    <a:pt x="85" y="0"/>
                    <a:pt x="81" y="0"/>
                  </a:cubicBezTo>
                  <a:cubicBezTo>
                    <a:pt x="75" y="0"/>
                    <a:pt x="69" y="0"/>
                    <a:pt x="62" y="2"/>
                  </a:cubicBezTo>
                  <a:cubicBezTo>
                    <a:pt x="59" y="3"/>
                    <a:pt x="56" y="4"/>
                    <a:pt x="53" y="5"/>
                  </a:cubicBezTo>
                  <a:cubicBezTo>
                    <a:pt x="49" y="6"/>
                    <a:pt x="46" y="8"/>
                    <a:pt x="43" y="10"/>
                  </a:cubicBezTo>
                  <a:cubicBezTo>
                    <a:pt x="41" y="11"/>
                    <a:pt x="38" y="12"/>
                    <a:pt x="36" y="14"/>
                  </a:cubicBezTo>
                  <a:cubicBezTo>
                    <a:pt x="33" y="16"/>
                    <a:pt x="31" y="18"/>
                    <a:pt x="28" y="20"/>
                  </a:cubicBezTo>
                  <a:cubicBezTo>
                    <a:pt x="26" y="22"/>
                    <a:pt x="25" y="23"/>
                    <a:pt x="23" y="25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1" y="27"/>
                    <a:pt x="20" y="28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30"/>
                    <a:pt x="18" y="30"/>
                    <a:pt x="17" y="31"/>
                  </a:cubicBezTo>
                  <a:cubicBezTo>
                    <a:pt x="15" y="34"/>
                    <a:pt x="13" y="36"/>
                    <a:pt x="11" y="39"/>
                  </a:cubicBezTo>
                  <a:cubicBezTo>
                    <a:pt x="11" y="40"/>
                    <a:pt x="10" y="42"/>
                    <a:pt x="9" y="43"/>
                  </a:cubicBezTo>
                  <a:cubicBezTo>
                    <a:pt x="9" y="44"/>
                    <a:pt x="8" y="44"/>
                    <a:pt x="8" y="45"/>
                  </a:cubicBezTo>
                  <a:cubicBezTo>
                    <a:pt x="7" y="46"/>
                    <a:pt x="7" y="47"/>
                    <a:pt x="6" y="49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5" y="50"/>
                    <a:pt x="5" y="51"/>
                    <a:pt x="5" y="52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3" y="54"/>
                    <a:pt x="3" y="55"/>
                    <a:pt x="3" y="55"/>
                  </a:cubicBezTo>
                  <a:cubicBezTo>
                    <a:pt x="2" y="58"/>
                    <a:pt x="1" y="60"/>
                    <a:pt x="0" y="63"/>
                  </a:cubicBezTo>
                  <a:cubicBezTo>
                    <a:pt x="0" y="63"/>
                    <a:pt x="0" y="64"/>
                    <a:pt x="0" y="64"/>
                  </a:cubicBezTo>
                  <a:cubicBezTo>
                    <a:pt x="0" y="66"/>
                    <a:pt x="2" y="67"/>
                    <a:pt x="3" y="68"/>
                  </a:cubicBezTo>
                  <a:cubicBezTo>
                    <a:pt x="4" y="68"/>
                    <a:pt x="5" y="68"/>
                    <a:pt x="6" y="67"/>
                  </a:cubicBezTo>
                  <a:cubicBezTo>
                    <a:pt x="7" y="67"/>
                    <a:pt x="8" y="66"/>
                    <a:pt x="8" y="65"/>
                  </a:cubicBezTo>
                  <a:cubicBezTo>
                    <a:pt x="8" y="64"/>
                    <a:pt x="8" y="64"/>
                    <a:pt x="8" y="63"/>
                  </a:cubicBezTo>
                  <a:cubicBezTo>
                    <a:pt x="10" y="62"/>
                    <a:pt x="11" y="60"/>
                    <a:pt x="13" y="59"/>
                  </a:cubicBezTo>
                  <a:cubicBezTo>
                    <a:pt x="14" y="58"/>
                    <a:pt x="15" y="57"/>
                    <a:pt x="15" y="57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8" y="55"/>
                    <a:pt x="19" y="54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3" y="51"/>
                    <a:pt x="25" y="50"/>
                    <a:pt x="27" y="49"/>
                  </a:cubicBezTo>
                  <a:cubicBezTo>
                    <a:pt x="29" y="48"/>
                    <a:pt x="31" y="47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5" y="45"/>
                    <a:pt x="36" y="45"/>
                    <a:pt x="37" y="44"/>
                  </a:cubicBezTo>
                  <a:cubicBezTo>
                    <a:pt x="37" y="44"/>
                    <a:pt x="38" y="44"/>
                    <a:pt x="38" y="44"/>
                  </a:cubicBezTo>
                  <a:cubicBezTo>
                    <a:pt x="39" y="43"/>
                    <a:pt x="39" y="43"/>
                    <a:pt x="40" y="43"/>
                  </a:cubicBezTo>
                  <a:cubicBezTo>
                    <a:pt x="42" y="43"/>
                    <a:pt x="44" y="42"/>
                    <a:pt x="46" y="42"/>
                  </a:cubicBezTo>
                  <a:cubicBezTo>
                    <a:pt x="46" y="42"/>
                    <a:pt x="47" y="42"/>
                    <a:pt x="47" y="42"/>
                  </a:cubicBezTo>
                  <a:cubicBezTo>
                    <a:pt x="48" y="42"/>
                    <a:pt x="49" y="42"/>
                    <a:pt x="51" y="42"/>
                  </a:cubicBezTo>
                  <a:cubicBezTo>
                    <a:pt x="52" y="42"/>
                    <a:pt x="54" y="42"/>
                    <a:pt x="56" y="42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58" y="42"/>
                    <a:pt x="61" y="43"/>
                    <a:pt x="63" y="44"/>
                  </a:cubicBezTo>
                  <a:cubicBezTo>
                    <a:pt x="65" y="45"/>
                    <a:pt x="67" y="45"/>
                    <a:pt x="69" y="47"/>
                  </a:cubicBezTo>
                  <a:cubicBezTo>
                    <a:pt x="71" y="48"/>
                    <a:pt x="72" y="50"/>
                    <a:pt x="74" y="51"/>
                  </a:cubicBezTo>
                  <a:cubicBezTo>
                    <a:pt x="75" y="53"/>
                    <a:pt x="76" y="55"/>
                    <a:pt x="77" y="57"/>
                  </a:cubicBezTo>
                  <a:cubicBezTo>
                    <a:pt x="77" y="58"/>
                    <a:pt x="78" y="59"/>
                    <a:pt x="78" y="61"/>
                  </a:cubicBezTo>
                  <a:cubicBezTo>
                    <a:pt x="78" y="62"/>
                    <a:pt x="79" y="63"/>
                    <a:pt x="79" y="64"/>
                  </a:cubicBezTo>
                  <a:cubicBezTo>
                    <a:pt x="79" y="67"/>
                    <a:pt x="79" y="70"/>
                    <a:pt x="79" y="73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78" y="77"/>
                    <a:pt x="77" y="81"/>
                    <a:pt x="76" y="85"/>
                  </a:cubicBezTo>
                  <a:cubicBezTo>
                    <a:pt x="74" y="88"/>
                    <a:pt x="73" y="90"/>
                    <a:pt x="72" y="92"/>
                  </a:cubicBezTo>
                  <a:cubicBezTo>
                    <a:pt x="71" y="95"/>
                    <a:pt x="71" y="95"/>
                    <a:pt x="71" y="95"/>
                  </a:cubicBezTo>
                  <a:cubicBezTo>
                    <a:pt x="70" y="95"/>
                    <a:pt x="70" y="95"/>
                    <a:pt x="70" y="95"/>
                  </a:cubicBezTo>
                  <a:cubicBezTo>
                    <a:pt x="69" y="98"/>
                    <a:pt x="67" y="101"/>
                    <a:pt x="65" y="103"/>
                  </a:cubicBezTo>
                  <a:cubicBezTo>
                    <a:pt x="65" y="104"/>
                    <a:pt x="65" y="104"/>
                    <a:pt x="64" y="104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2" y="106"/>
                    <a:pt x="62" y="107"/>
                    <a:pt x="61" y="108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6" y="112"/>
                    <a:pt x="56" y="113"/>
                    <a:pt x="56" y="113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3" y="115"/>
                    <a:pt x="52" y="115"/>
                    <a:pt x="51" y="116"/>
                  </a:cubicBezTo>
                  <a:cubicBezTo>
                    <a:pt x="51" y="117"/>
                    <a:pt x="50" y="117"/>
                    <a:pt x="50" y="118"/>
                  </a:cubicBezTo>
                  <a:cubicBezTo>
                    <a:pt x="51" y="120"/>
                    <a:pt x="51" y="121"/>
                    <a:pt x="52" y="121"/>
                  </a:cubicBezTo>
                  <a:cubicBezTo>
                    <a:pt x="53" y="121"/>
                    <a:pt x="55" y="121"/>
                    <a:pt x="56" y="121"/>
                  </a:cubicBezTo>
                  <a:cubicBezTo>
                    <a:pt x="56" y="121"/>
                    <a:pt x="56" y="121"/>
                    <a:pt x="56" y="120"/>
                  </a:cubicBezTo>
                  <a:cubicBezTo>
                    <a:pt x="57" y="120"/>
                    <a:pt x="57" y="120"/>
                    <a:pt x="57" y="120"/>
                  </a:cubicBezTo>
                  <a:cubicBezTo>
                    <a:pt x="58" y="119"/>
                    <a:pt x="59" y="119"/>
                    <a:pt x="60" y="119"/>
                  </a:cubicBezTo>
                  <a:cubicBezTo>
                    <a:pt x="61" y="119"/>
                    <a:pt x="61" y="119"/>
                    <a:pt x="61" y="119"/>
                  </a:cubicBezTo>
                  <a:cubicBezTo>
                    <a:pt x="62" y="118"/>
                    <a:pt x="62" y="118"/>
                    <a:pt x="62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3" y="118"/>
                    <a:pt x="63" y="118"/>
                    <a:pt x="63" y="118"/>
                  </a:cubicBezTo>
                  <a:cubicBezTo>
                    <a:pt x="64" y="118"/>
                    <a:pt x="64" y="118"/>
                    <a:pt x="64" y="118"/>
                  </a:cubicBezTo>
                  <a:cubicBezTo>
                    <a:pt x="65" y="117"/>
                    <a:pt x="65" y="117"/>
                    <a:pt x="65" y="117"/>
                  </a:cubicBezTo>
                  <a:cubicBezTo>
                    <a:pt x="65" y="117"/>
                    <a:pt x="65" y="117"/>
                    <a:pt x="65" y="117"/>
                  </a:cubicBezTo>
                  <a:cubicBezTo>
                    <a:pt x="66" y="117"/>
                    <a:pt x="66" y="117"/>
                    <a:pt x="67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6"/>
                    <a:pt x="70" y="116"/>
                    <a:pt x="71" y="115"/>
                  </a:cubicBezTo>
                  <a:cubicBezTo>
                    <a:pt x="71" y="115"/>
                    <a:pt x="71" y="115"/>
                    <a:pt x="72" y="115"/>
                  </a:cubicBezTo>
                  <a:cubicBezTo>
                    <a:pt x="74" y="114"/>
                    <a:pt x="74" y="114"/>
                    <a:pt x="74" y="114"/>
                  </a:cubicBezTo>
                  <a:cubicBezTo>
                    <a:pt x="75" y="113"/>
                    <a:pt x="75" y="113"/>
                    <a:pt x="75" y="113"/>
                  </a:cubicBezTo>
                  <a:cubicBezTo>
                    <a:pt x="77" y="112"/>
                    <a:pt x="79" y="111"/>
                    <a:pt x="81" y="109"/>
                  </a:cubicBezTo>
                  <a:cubicBezTo>
                    <a:pt x="83" y="108"/>
                    <a:pt x="86" y="106"/>
                    <a:pt x="88" y="104"/>
                  </a:cubicBezTo>
                  <a:cubicBezTo>
                    <a:pt x="88" y="104"/>
                    <a:pt x="89" y="104"/>
                    <a:pt x="89" y="103"/>
                  </a:cubicBezTo>
                  <a:cubicBezTo>
                    <a:pt x="90" y="102"/>
                    <a:pt x="91" y="101"/>
                    <a:pt x="93" y="100"/>
                  </a:cubicBezTo>
                  <a:cubicBezTo>
                    <a:pt x="93" y="100"/>
                    <a:pt x="93" y="100"/>
                    <a:pt x="94" y="99"/>
                  </a:cubicBezTo>
                  <a:cubicBezTo>
                    <a:pt x="97" y="96"/>
                    <a:pt x="100" y="93"/>
                    <a:pt x="103" y="89"/>
                  </a:cubicBezTo>
                  <a:cubicBezTo>
                    <a:pt x="106" y="86"/>
                    <a:pt x="108" y="82"/>
                    <a:pt x="110" y="79"/>
                  </a:cubicBezTo>
                  <a:cubicBezTo>
                    <a:pt x="111" y="78"/>
                    <a:pt x="111" y="77"/>
                    <a:pt x="112" y="76"/>
                  </a:cubicBezTo>
                  <a:cubicBezTo>
                    <a:pt x="113" y="74"/>
                    <a:pt x="114" y="73"/>
                    <a:pt x="114" y="71"/>
                  </a:cubicBezTo>
                  <a:cubicBezTo>
                    <a:pt x="116" y="68"/>
                    <a:pt x="117" y="65"/>
                    <a:pt x="118" y="62"/>
                  </a:cubicBezTo>
                  <a:cubicBezTo>
                    <a:pt x="120" y="55"/>
                    <a:pt x="121" y="49"/>
                    <a:pt x="121" y="41"/>
                  </a:cubicBezTo>
                  <a:cubicBezTo>
                    <a:pt x="121" y="41"/>
                    <a:pt x="121" y="40"/>
                    <a:pt x="121" y="39"/>
                  </a:cubicBezTo>
                  <a:cubicBezTo>
                    <a:pt x="121" y="38"/>
                    <a:pt x="121" y="37"/>
                    <a:pt x="121" y="36"/>
                  </a:cubicBezTo>
                  <a:cubicBezTo>
                    <a:pt x="121" y="36"/>
                    <a:pt x="121" y="36"/>
                    <a:pt x="121" y="3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7" name="Freeform 1501"/>
            <p:cNvSpPr/>
            <p:nvPr/>
          </p:nvSpPr>
          <p:spPr bwMode="auto">
            <a:xfrm>
              <a:off x="9109076" y="1025525"/>
              <a:ext cx="290513" cy="347663"/>
            </a:xfrm>
            <a:custGeom>
              <a:avLst/>
              <a:gdLst>
                <a:gd name="T0" fmla="*/ 85 w 104"/>
                <a:gd name="T1" fmla="*/ 114 h 124"/>
                <a:gd name="T2" fmla="*/ 56 w 104"/>
                <a:gd name="T3" fmla="*/ 124 h 124"/>
                <a:gd name="T4" fmla="*/ 37 w 104"/>
                <a:gd name="T5" fmla="*/ 117 h 124"/>
                <a:gd name="T6" fmla="*/ 16 w 104"/>
                <a:gd name="T7" fmla="*/ 98 h 124"/>
                <a:gd name="T8" fmla="*/ 7 w 104"/>
                <a:gd name="T9" fmla="*/ 81 h 124"/>
                <a:gd name="T10" fmla="*/ 2 w 104"/>
                <a:gd name="T11" fmla="*/ 65 h 124"/>
                <a:gd name="T12" fmla="*/ 1 w 104"/>
                <a:gd name="T13" fmla="*/ 60 h 124"/>
                <a:gd name="T14" fmla="*/ 0 w 104"/>
                <a:gd name="T15" fmla="*/ 57 h 124"/>
                <a:gd name="T16" fmla="*/ 0 w 104"/>
                <a:gd name="T17" fmla="*/ 42 h 124"/>
                <a:gd name="T18" fmla="*/ 1 w 104"/>
                <a:gd name="T19" fmla="*/ 36 h 124"/>
                <a:gd name="T20" fmla="*/ 1 w 104"/>
                <a:gd name="T21" fmla="*/ 32 h 124"/>
                <a:gd name="T22" fmla="*/ 2 w 104"/>
                <a:gd name="T23" fmla="*/ 28 h 124"/>
                <a:gd name="T24" fmla="*/ 4 w 104"/>
                <a:gd name="T25" fmla="*/ 19 h 124"/>
                <a:gd name="T26" fmla="*/ 11 w 104"/>
                <a:gd name="T27" fmla="*/ 20 h 124"/>
                <a:gd name="T28" fmla="*/ 11 w 104"/>
                <a:gd name="T29" fmla="*/ 24 h 124"/>
                <a:gd name="T30" fmla="*/ 13 w 104"/>
                <a:gd name="T31" fmla="*/ 34 h 124"/>
                <a:gd name="T32" fmla="*/ 14 w 104"/>
                <a:gd name="T33" fmla="*/ 38 h 124"/>
                <a:gd name="T34" fmla="*/ 18 w 104"/>
                <a:gd name="T35" fmla="*/ 47 h 124"/>
                <a:gd name="T36" fmla="*/ 22 w 104"/>
                <a:gd name="T37" fmla="*/ 53 h 124"/>
                <a:gd name="T38" fmla="*/ 25 w 104"/>
                <a:gd name="T39" fmla="*/ 57 h 124"/>
                <a:gd name="T40" fmla="*/ 30 w 104"/>
                <a:gd name="T41" fmla="*/ 63 h 124"/>
                <a:gd name="T42" fmla="*/ 34 w 104"/>
                <a:gd name="T43" fmla="*/ 66 h 124"/>
                <a:gd name="T44" fmla="*/ 38 w 104"/>
                <a:gd name="T45" fmla="*/ 68 h 124"/>
                <a:gd name="T46" fmla="*/ 52 w 104"/>
                <a:gd name="T47" fmla="*/ 71 h 124"/>
                <a:gd name="T48" fmla="*/ 64 w 104"/>
                <a:gd name="T49" fmla="*/ 67 h 124"/>
                <a:gd name="T50" fmla="*/ 70 w 104"/>
                <a:gd name="T51" fmla="*/ 62 h 124"/>
                <a:gd name="T52" fmla="*/ 75 w 104"/>
                <a:gd name="T53" fmla="*/ 55 h 124"/>
                <a:gd name="T54" fmla="*/ 78 w 104"/>
                <a:gd name="T55" fmla="*/ 43 h 124"/>
                <a:gd name="T56" fmla="*/ 80 w 104"/>
                <a:gd name="T57" fmla="*/ 32 h 124"/>
                <a:gd name="T58" fmla="*/ 80 w 104"/>
                <a:gd name="T59" fmla="*/ 22 h 124"/>
                <a:gd name="T60" fmla="*/ 79 w 104"/>
                <a:gd name="T61" fmla="*/ 19 h 124"/>
                <a:gd name="T62" fmla="*/ 78 w 104"/>
                <a:gd name="T63" fmla="*/ 13 h 124"/>
                <a:gd name="T64" fmla="*/ 78 w 104"/>
                <a:gd name="T65" fmla="*/ 11 h 124"/>
                <a:gd name="T66" fmla="*/ 78 w 104"/>
                <a:gd name="T67" fmla="*/ 10 h 124"/>
                <a:gd name="T68" fmla="*/ 77 w 104"/>
                <a:gd name="T69" fmla="*/ 8 h 124"/>
                <a:gd name="T70" fmla="*/ 77 w 104"/>
                <a:gd name="T71" fmla="*/ 7 h 124"/>
                <a:gd name="T72" fmla="*/ 75 w 104"/>
                <a:gd name="T73" fmla="*/ 4 h 124"/>
                <a:gd name="T74" fmla="*/ 79 w 104"/>
                <a:gd name="T75" fmla="*/ 0 h 124"/>
                <a:gd name="T76" fmla="*/ 82 w 104"/>
                <a:gd name="T77" fmla="*/ 3 h 124"/>
                <a:gd name="T78" fmla="*/ 84 w 104"/>
                <a:gd name="T79" fmla="*/ 6 h 124"/>
                <a:gd name="T80" fmla="*/ 85 w 104"/>
                <a:gd name="T81" fmla="*/ 7 h 124"/>
                <a:gd name="T82" fmla="*/ 86 w 104"/>
                <a:gd name="T83" fmla="*/ 9 h 124"/>
                <a:gd name="T84" fmla="*/ 87 w 104"/>
                <a:gd name="T85" fmla="*/ 10 h 124"/>
                <a:gd name="T86" fmla="*/ 89 w 104"/>
                <a:gd name="T87" fmla="*/ 12 h 124"/>
                <a:gd name="T88" fmla="*/ 91 w 104"/>
                <a:gd name="T89" fmla="*/ 15 h 124"/>
                <a:gd name="T90" fmla="*/ 93 w 104"/>
                <a:gd name="T91" fmla="*/ 18 h 124"/>
                <a:gd name="T92" fmla="*/ 96 w 104"/>
                <a:gd name="T93" fmla="*/ 25 h 124"/>
                <a:gd name="T94" fmla="*/ 100 w 104"/>
                <a:gd name="T95" fmla="*/ 35 h 124"/>
                <a:gd name="T96" fmla="*/ 102 w 104"/>
                <a:gd name="T97" fmla="*/ 41 h 124"/>
                <a:gd name="T98" fmla="*/ 104 w 104"/>
                <a:gd name="T99" fmla="*/ 67 h 124"/>
                <a:gd name="T100" fmla="*/ 104 w 104"/>
                <a:gd name="T101" fmla="*/ 76 h 124"/>
                <a:gd name="T102" fmla="*/ 93 w 104"/>
                <a:gd name="T103" fmla="*/ 105 h 124"/>
                <a:gd name="T104" fmla="*/ 90 w 104"/>
                <a:gd name="T105" fmla="*/ 10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124">
                  <a:moveTo>
                    <a:pt x="90" y="109"/>
                  </a:moveTo>
                  <a:cubicBezTo>
                    <a:pt x="88" y="111"/>
                    <a:pt x="87" y="113"/>
                    <a:pt x="85" y="114"/>
                  </a:cubicBezTo>
                  <a:cubicBezTo>
                    <a:pt x="82" y="117"/>
                    <a:pt x="77" y="120"/>
                    <a:pt x="72" y="121"/>
                  </a:cubicBezTo>
                  <a:cubicBezTo>
                    <a:pt x="67" y="123"/>
                    <a:pt x="62" y="124"/>
                    <a:pt x="56" y="124"/>
                  </a:cubicBezTo>
                  <a:cubicBezTo>
                    <a:pt x="53" y="123"/>
                    <a:pt x="50" y="123"/>
                    <a:pt x="48" y="122"/>
                  </a:cubicBezTo>
                  <a:cubicBezTo>
                    <a:pt x="44" y="121"/>
                    <a:pt x="40" y="119"/>
                    <a:pt x="37" y="117"/>
                  </a:cubicBezTo>
                  <a:cubicBezTo>
                    <a:pt x="32" y="115"/>
                    <a:pt x="27" y="111"/>
                    <a:pt x="22" y="105"/>
                  </a:cubicBezTo>
                  <a:cubicBezTo>
                    <a:pt x="20" y="103"/>
                    <a:pt x="18" y="100"/>
                    <a:pt x="16" y="98"/>
                  </a:cubicBezTo>
                  <a:cubicBezTo>
                    <a:pt x="14" y="94"/>
                    <a:pt x="12" y="91"/>
                    <a:pt x="10" y="88"/>
                  </a:cubicBezTo>
                  <a:cubicBezTo>
                    <a:pt x="9" y="86"/>
                    <a:pt x="8" y="84"/>
                    <a:pt x="7" y="81"/>
                  </a:cubicBezTo>
                  <a:cubicBezTo>
                    <a:pt x="6" y="78"/>
                    <a:pt x="5" y="75"/>
                    <a:pt x="3" y="71"/>
                  </a:cubicBezTo>
                  <a:cubicBezTo>
                    <a:pt x="3" y="69"/>
                    <a:pt x="2" y="67"/>
                    <a:pt x="2" y="65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1" y="63"/>
                    <a:pt x="1" y="62"/>
                    <a:pt x="1" y="60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1" y="58"/>
                    <a:pt x="1" y="58"/>
                    <a:pt x="0" y="57"/>
                  </a:cubicBezTo>
                  <a:cubicBezTo>
                    <a:pt x="0" y="53"/>
                    <a:pt x="0" y="50"/>
                    <a:pt x="0" y="46"/>
                  </a:cubicBezTo>
                  <a:cubicBezTo>
                    <a:pt x="0" y="45"/>
                    <a:pt x="0" y="44"/>
                    <a:pt x="0" y="42"/>
                  </a:cubicBezTo>
                  <a:cubicBezTo>
                    <a:pt x="0" y="41"/>
                    <a:pt x="0" y="40"/>
                    <a:pt x="0" y="40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4"/>
                    <a:pt x="1" y="33"/>
                    <a:pt x="1" y="32"/>
                  </a:cubicBezTo>
                  <a:cubicBezTo>
                    <a:pt x="1" y="31"/>
                    <a:pt x="1" y="30"/>
                    <a:pt x="1" y="30"/>
                  </a:cubicBezTo>
                  <a:cubicBezTo>
                    <a:pt x="1" y="29"/>
                    <a:pt x="2" y="29"/>
                    <a:pt x="2" y="28"/>
                  </a:cubicBezTo>
                  <a:cubicBezTo>
                    <a:pt x="2" y="26"/>
                    <a:pt x="3" y="23"/>
                    <a:pt x="3" y="21"/>
                  </a:cubicBezTo>
                  <a:cubicBezTo>
                    <a:pt x="3" y="20"/>
                    <a:pt x="4" y="20"/>
                    <a:pt x="4" y="19"/>
                  </a:cubicBezTo>
                  <a:cubicBezTo>
                    <a:pt x="5" y="18"/>
                    <a:pt x="7" y="18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1"/>
                    <a:pt x="11" y="22"/>
                    <a:pt x="11" y="23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7"/>
                    <a:pt x="11" y="29"/>
                    <a:pt x="12" y="31"/>
                  </a:cubicBezTo>
                  <a:cubicBezTo>
                    <a:pt x="12" y="32"/>
                    <a:pt x="12" y="33"/>
                    <a:pt x="13" y="34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14" y="37"/>
                    <a:pt x="14" y="38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6" y="42"/>
                    <a:pt x="17" y="45"/>
                    <a:pt x="18" y="47"/>
                  </a:cubicBezTo>
                  <a:cubicBezTo>
                    <a:pt x="19" y="49"/>
                    <a:pt x="21" y="51"/>
                    <a:pt x="22" y="53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3" y="54"/>
                    <a:pt x="23" y="55"/>
                    <a:pt x="24" y="56"/>
                  </a:cubicBezTo>
                  <a:cubicBezTo>
                    <a:pt x="24" y="56"/>
                    <a:pt x="25" y="57"/>
                    <a:pt x="25" y="57"/>
                  </a:cubicBezTo>
                  <a:cubicBezTo>
                    <a:pt x="25" y="58"/>
                    <a:pt x="25" y="58"/>
                    <a:pt x="26" y="59"/>
                  </a:cubicBezTo>
                  <a:cubicBezTo>
                    <a:pt x="27" y="60"/>
                    <a:pt x="29" y="62"/>
                    <a:pt x="30" y="63"/>
                  </a:cubicBezTo>
                  <a:cubicBezTo>
                    <a:pt x="31" y="63"/>
                    <a:pt x="31" y="64"/>
                    <a:pt x="31" y="64"/>
                  </a:cubicBezTo>
                  <a:cubicBezTo>
                    <a:pt x="32" y="65"/>
                    <a:pt x="33" y="65"/>
                    <a:pt x="34" y="66"/>
                  </a:cubicBezTo>
                  <a:cubicBezTo>
                    <a:pt x="35" y="67"/>
                    <a:pt x="37" y="68"/>
                    <a:pt x="39" y="69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41" y="69"/>
                    <a:pt x="43" y="70"/>
                    <a:pt x="46" y="71"/>
                  </a:cubicBezTo>
                  <a:cubicBezTo>
                    <a:pt x="48" y="71"/>
                    <a:pt x="50" y="71"/>
                    <a:pt x="52" y="71"/>
                  </a:cubicBezTo>
                  <a:cubicBezTo>
                    <a:pt x="54" y="71"/>
                    <a:pt x="56" y="71"/>
                    <a:pt x="58" y="70"/>
                  </a:cubicBezTo>
                  <a:cubicBezTo>
                    <a:pt x="61" y="69"/>
                    <a:pt x="62" y="69"/>
                    <a:pt x="64" y="67"/>
                  </a:cubicBezTo>
                  <a:cubicBezTo>
                    <a:pt x="65" y="67"/>
                    <a:pt x="66" y="66"/>
                    <a:pt x="68" y="65"/>
                  </a:cubicBezTo>
                  <a:cubicBezTo>
                    <a:pt x="68" y="64"/>
                    <a:pt x="69" y="63"/>
                    <a:pt x="70" y="62"/>
                  </a:cubicBezTo>
                  <a:cubicBezTo>
                    <a:pt x="72" y="60"/>
                    <a:pt x="73" y="58"/>
                    <a:pt x="75" y="55"/>
                  </a:cubicBezTo>
                  <a:cubicBezTo>
                    <a:pt x="75" y="55"/>
                    <a:pt x="75" y="55"/>
                    <a:pt x="75" y="55"/>
                  </a:cubicBezTo>
                  <a:cubicBezTo>
                    <a:pt x="75" y="55"/>
                    <a:pt x="75" y="55"/>
                    <a:pt x="75" y="55"/>
                  </a:cubicBezTo>
                  <a:cubicBezTo>
                    <a:pt x="76" y="51"/>
                    <a:pt x="78" y="47"/>
                    <a:pt x="78" y="43"/>
                  </a:cubicBezTo>
                  <a:cubicBezTo>
                    <a:pt x="79" y="40"/>
                    <a:pt x="79" y="38"/>
                    <a:pt x="80" y="35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31"/>
                    <a:pt x="80" y="31"/>
                    <a:pt x="80" y="31"/>
                  </a:cubicBezTo>
                  <a:cubicBezTo>
                    <a:pt x="80" y="28"/>
                    <a:pt x="80" y="25"/>
                    <a:pt x="80" y="22"/>
                  </a:cubicBezTo>
                  <a:cubicBezTo>
                    <a:pt x="80" y="22"/>
                    <a:pt x="80" y="21"/>
                    <a:pt x="80" y="21"/>
                  </a:cubicBezTo>
                  <a:cubicBezTo>
                    <a:pt x="79" y="19"/>
                    <a:pt x="79" y="19"/>
                    <a:pt x="79" y="19"/>
                  </a:cubicBezTo>
                  <a:cubicBezTo>
                    <a:pt x="79" y="18"/>
                    <a:pt x="79" y="17"/>
                    <a:pt x="79" y="16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8" y="11"/>
                    <a:pt x="78" y="11"/>
                    <a:pt x="78" y="11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6" y="6"/>
                    <a:pt x="75" y="5"/>
                    <a:pt x="75" y="4"/>
                  </a:cubicBezTo>
                  <a:cubicBezTo>
                    <a:pt x="75" y="3"/>
                    <a:pt x="75" y="2"/>
                    <a:pt x="76" y="1"/>
                  </a:cubicBezTo>
                  <a:cubicBezTo>
                    <a:pt x="77" y="0"/>
                    <a:pt x="78" y="0"/>
                    <a:pt x="79" y="0"/>
                  </a:cubicBezTo>
                  <a:cubicBezTo>
                    <a:pt x="80" y="0"/>
                    <a:pt x="81" y="1"/>
                    <a:pt x="81" y="2"/>
                  </a:cubicBezTo>
                  <a:cubicBezTo>
                    <a:pt x="82" y="2"/>
                    <a:pt x="82" y="3"/>
                    <a:pt x="82" y="3"/>
                  </a:cubicBezTo>
                  <a:cubicBezTo>
                    <a:pt x="82" y="3"/>
                    <a:pt x="82" y="4"/>
                    <a:pt x="82" y="4"/>
                  </a:cubicBezTo>
                  <a:cubicBezTo>
                    <a:pt x="83" y="5"/>
                    <a:pt x="83" y="5"/>
                    <a:pt x="84" y="6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85" y="7"/>
                    <a:pt x="85" y="7"/>
                    <a:pt x="85" y="7"/>
                  </a:cubicBezTo>
                  <a:cubicBezTo>
                    <a:pt x="85" y="7"/>
                    <a:pt x="85" y="7"/>
                    <a:pt x="85" y="7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88" y="11"/>
                    <a:pt x="88" y="11"/>
                    <a:pt x="89" y="12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90" y="13"/>
                    <a:pt x="90" y="14"/>
                    <a:pt x="91" y="15"/>
                  </a:cubicBezTo>
                  <a:cubicBezTo>
                    <a:pt x="91" y="15"/>
                    <a:pt x="91" y="16"/>
                    <a:pt x="91" y="16"/>
                  </a:cubicBezTo>
                  <a:cubicBezTo>
                    <a:pt x="93" y="18"/>
                    <a:pt x="93" y="18"/>
                    <a:pt x="93" y="18"/>
                  </a:cubicBezTo>
                  <a:cubicBezTo>
                    <a:pt x="93" y="19"/>
                    <a:pt x="93" y="19"/>
                    <a:pt x="93" y="19"/>
                  </a:cubicBezTo>
                  <a:cubicBezTo>
                    <a:pt x="95" y="21"/>
                    <a:pt x="95" y="23"/>
                    <a:pt x="96" y="25"/>
                  </a:cubicBezTo>
                  <a:cubicBezTo>
                    <a:pt x="98" y="28"/>
                    <a:pt x="99" y="31"/>
                    <a:pt x="100" y="34"/>
                  </a:cubicBezTo>
                  <a:cubicBezTo>
                    <a:pt x="100" y="34"/>
                    <a:pt x="100" y="35"/>
                    <a:pt x="100" y="35"/>
                  </a:cubicBezTo>
                  <a:cubicBezTo>
                    <a:pt x="100" y="36"/>
                    <a:pt x="101" y="38"/>
                    <a:pt x="101" y="39"/>
                  </a:cubicBezTo>
                  <a:cubicBezTo>
                    <a:pt x="101" y="40"/>
                    <a:pt x="102" y="40"/>
                    <a:pt x="102" y="41"/>
                  </a:cubicBezTo>
                  <a:cubicBezTo>
                    <a:pt x="103" y="46"/>
                    <a:pt x="104" y="50"/>
                    <a:pt x="104" y="54"/>
                  </a:cubicBezTo>
                  <a:cubicBezTo>
                    <a:pt x="104" y="59"/>
                    <a:pt x="104" y="63"/>
                    <a:pt x="104" y="67"/>
                  </a:cubicBezTo>
                  <a:cubicBezTo>
                    <a:pt x="104" y="68"/>
                    <a:pt x="104" y="69"/>
                    <a:pt x="104" y="70"/>
                  </a:cubicBezTo>
                  <a:cubicBezTo>
                    <a:pt x="104" y="73"/>
                    <a:pt x="104" y="74"/>
                    <a:pt x="104" y="76"/>
                  </a:cubicBezTo>
                  <a:cubicBezTo>
                    <a:pt x="103" y="79"/>
                    <a:pt x="102" y="83"/>
                    <a:pt x="102" y="86"/>
                  </a:cubicBezTo>
                  <a:cubicBezTo>
                    <a:pt x="100" y="92"/>
                    <a:pt x="97" y="99"/>
                    <a:pt x="93" y="105"/>
                  </a:cubicBezTo>
                  <a:cubicBezTo>
                    <a:pt x="93" y="105"/>
                    <a:pt x="92" y="106"/>
                    <a:pt x="92" y="106"/>
                  </a:cubicBezTo>
                  <a:cubicBezTo>
                    <a:pt x="91" y="107"/>
                    <a:pt x="91" y="108"/>
                    <a:pt x="90" y="109"/>
                  </a:cubicBezTo>
                  <a:cubicBezTo>
                    <a:pt x="90" y="109"/>
                    <a:pt x="90" y="109"/>
                    <a:pt x="90" y="10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8" name="Freeform 1502"/>
            <p:cNvSpPr/>
            <p:nvPr/>
          </p:nvSpPr>
          <p:spPr bwMode="auto">
            <a:xfrm>
              <a:off x="9329738" y="828675"/>
              <a:ext cx="350838" cy="317500"/>
            </a:xfrm>
            <a:custGeom>
              <a:avLst/>
              <a:gdLst>
                <a:gd name="T0" fmla="*/ 125 w 125"/>
                <a:gd name="T1" fmla="*/ 71 h 113"/>
                <a:gd name="T2" fmla="*/ 113 w 125"/>
                <a:gd name="T3" fmla="*/ 99 h 113"/>
                <a:gd name="T4" fmla="*/ 96 w 125"/>
                <a:gd name="T5" fmla="*/ 110 h 113"/>
                <a:gd name="T6" fmla="*/ 67 w 125"/>
                <a:gd name="T7" fmla="*/ 113 h 113"/>
                <a:gd name="T8" fmla="*/ 48 w 125"/>
                <a:gd name="T9" fmla="*/ 109 h 113"/>
                <a:gd name="T10" fmla="*/ 33 w 125"/>
                <a:gd name="T11" fmla="*/ 102 h 113"/>
                <a:gd name="T12" fmla="*/ 29 w 125"/>
                <a:gd name="T13" fmla="*/ 100 h 113"/>
                <a:gd name="T14" fmla="*/ 26 w 125"/>
                <a:gd name="T15" fmla="*/ 97 h 113"/>
                <a:gd name="T16" fmla="*/ 15 w 125"/>
                <a:gd name="T17" fmla="*/ 88 h 113"/>
                <a:gd name="T18" fmla="*/ 10 w 125"/>
                <a:gd name="T19" fmla="*/ 84 h 113"/>
                <a:gd name="T20" fmla="*/ 8 w 125"/>
                <a:gd name="T21" fmla="*/ 81 h 113"/>
                <a:gd name="T22" fmla="*/ 5 w 125"/>
                <a:gd name="T23" fmla="*/ 78 h 113"/>
                <a:gd name="T24" fmla="*/ 0 w 125"/>
                <a:gd name="T25" fmla="*/ 70 h 113"/>
                <a:gd name="T26" fmla="*/ 5 w 125"/>
                <a:gd name="T27" fmla="*/ 66 h 113"/>
                <a:gd name="T28" fmla="*/ 8 w 125"/>
                <a:gd name="T29" fmla="*/ 69 h 113"/>
                <a:gd name="T30" fmla="*/ 16 w 125"/>
                <a:gd name="T31" fmla="*/ 73 h 113"/>
                <a:gd name="T32" fmla="*/ 21 w 125"/>
                <a:gd name="T33" fmla="*/ 75 h 113"/>
                <a:gd name="T34" fmla="*/ 30 w 125"/>
                <a:gd name="T35" fmla="*/ 78 h 113"/>
                <a:gd name="T36" fmla="*/ 37 w 125"/>
                <a:gd name="T37" fmla="*/ 79 h 113"/>
                <a:gd name="T38" fmla="*/ 42 w 125"/>
                <a:gd name="T39" fmla="*/ 80 h 113"/>
                <a:gd name="T40" fmla="*/ 50 w 125"/>
                <a:gd name="T41" fmla="*/ 79 h 113"/>
                <a:gd name="T42" fmla="*/ 55 w 125"/>
                <a:gd name="T43" fmla="*/ 78 h 113"/>
                <a:gd name="T44" fmla="*/ 59 w 125"/>
                <a:gd name="T45" fmla="*/ 77 h 113"/>
                <a:gd name="T46" fmla="*/ 71 w 125"/>
                <a:gd name="T47" fmla="*/ 68 h 113"/>
                <a:gd name="T48" fmla="*/ 76 w 125"/>
                <a:gd name="T49" fmla="*/ 56 h 113"/>
                <a:gd name="T50" fmla="*/ 75 w 125"/>
                <a:gd name="T51" fmla="*/ 49 h 113"/>
                <a:gd name="T52" fmla="*/ 73 w 125"/>
                <a:gd name="T53" fmla="*/ 40 h 113"/>
                <a:gd name="T54" fmla="*/ 73 w 125"/>
                <a:gd name="T55" fmla="*/ 40 h 113"/>
                <a:gd name="T56" fmla="*/ 61 w 125"/>
                <a:gd name="T57" fmla="*/ 24 h 113"/>
                <a:gd name="T58" fmla="*/ 59 w 125"/>
                <a:gd name="T59" fmla="*/ 21 h 113"/>
                <a:gd name="T60" fmla="*/ 51 w 125"/>
                <a:gd name="T61" fmla="*/ 14 h 113"/>
                <a:gd name="T62" fmla="*/ 46 w 125"/>
                <a:gd name="T63" fmla="*/ 12 h 113"/>
                <a:gd name="T64" fmla="*/ 43 w 125"/>
                <a:gd name="T65" fmla="*/ 10 h 113"/>
                <a:gd name="T66" fmla="*/ 41 w 125"/>
                <a:gd name="T67" fmla="*/ 9 h 113"/>
                <a:gd name="T68" fmla="*/ 40 w 125"/>
                <a:gd name="T69" fmla="*/ 8 h 113"/>
                <a:gd name="T70" fmla="*/ 39 w 125"/>
                <a:gd name="T71" fmla="*/ 8 h 113"/>
                <a:gd name="T72" fmla="*/ 38 w 125"/>
                <a:gd name="T73" fmla="*/ 7 h 113"/>
                <a:gd name="T74" fmla="*/ 33 w 125"/>
                <a:gd name="T75" fmla="*/ 4 h 113"/>
                <a:gd name="T76" fmla="*/ 37 w 125"/>
                <a:gd name="T77" fmla="*/ 1 h 113"/>
                <a:gd name="T78" fmla="*/ 39 w 125"/>
                <a:gd name="T79" fmla="*/ 1 h 113"/>
                <a:gd name="T80" fmla="*/ 43 w 125"/>
                <a:gd name="T81" fmla="*/ 1 h 113"/>
                <a:gd name="T82" fmla="*/ 44 w 125"/>
                <a:gd name="T83" fmla="*/ 1 h 113"/>
                <a:gd name="T84" fmla="*/ 47 w 125"/>
                <a:gd name="T85" fmla="*/ 1 h 113"/>
                <a:gd name="T86" fmla="*/ 48 w 125"/>
                <a:gd name="T87" fmla="*/ 1 h 113"/>
                <a:gd name="T88" fmla="*/ 50 w 125"/>
                <a:gd name="T89" fmla="*/ 2 h 113"/>
                <a:gd name="T90" fmla="*/ 55 w 125"/>
                <a:gd name="T91" fmla="*/ 2 h 113"/>
                <a:gd name="T92" fmla="*/ 59 w 125"/>
                <a:gd name="T93" fmla="*/ 3 h 113"/>
                <a:gd name="T94" fmla="*/ 73 w 125"/>
                <a:gd name="T95" fmla="*/ 8 h 113"/>
                <a:gd name="T96" fmla="*/ 79 w 125"/>
                <a:gd name="T97" fmla="*/ 10 h 113"/>
                <a:gd name="T98" fmla="*/ 92 w 125"/>
                <a:gd name="T99" fmla="*/ 18 h 113"/>
                <a:gd name="T100" fmla="*/ 104 w 125"/>
                <a:gd name="T101" fmla="*/ 28 h 113"/>
                <a:gd name="T102" fmla="*/ 114 w 125"/>
                <a:gd name="T103" fmla="*/ 40 h 113"/>
                <a:gd name="T104" fmla="*/ 123 w 125"/>
                <a:gd name="T105" fmla="*/ 61 h 113"/>
                <a:gd name="T106" fmla="*/ 124 w 125"/>
                <a:gd name="T107" fmla="*/ 65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5" h="113">
                  <a:moveTo>
                    <a:pt x="124" y="65"/>
                  </a:moveTo>
                  <a:cubicBezTo>
                    <a:pt x="124" y="67"/>
                    <a:pt x="125" y="69"/>
                    <a:pt x="125" y="71"/>
                  </a:cubicBezTo>
                  <a:cubicBezTo>
                    <a:pt x="125" y="76"/>
                    <a:pt x="124" y="81"/>
                    <a:pt x="122" y="85"/>
                  </a:cubicBezTo>
                  <a:cubicBezTo>
                    <a:pt x="120" y="91"/>
                    <a:pt x="117" y="95"/>
                    <a:pt x="113" y="99"/>
                  </a:cubicBezTo>
                  <a:cubicBezTo>
                    <a:pt x="111" y="101"/>
                    <a:pt x="108" y="103"/>
                    <a:pt x="106" y="105"/>
                  </a:cubicBezTo>
                  <a:cubicBezTo>
                    <a:pt x="103" y="107"/>
                    <a:pt x="99" y="108"/>
                    <a:pt x="96" y="110"/>
                  </a:cubicBezTo>
                  <a:cubicBezTo>
                    <a:pt x="90" y="112"/>
                    <a:pt x="84" y="113"/>
                    <a:pt x="76" y="113"/>
                  </a:cubicBezTo>
                  <a:cubicBezTo>
                    <a:pt x="73" y="113"/>
                    <a:pt x="70" y="113"/>
                    <a:pt x="67" y="113"/>
                  </a:cubicBezTo>
                  <a:cubicBezTo>
                    <a:pt x="63" y="112"/>
                    <a:pt x="59" y="112"/>
                    <a:pt x="56" y="111"/>
                  </a:cubicBezTo>
                  <a:cubicBezTo>
                    <a:pt x="54" y="110"/>
                    <a:pt x="51" y="109"/>
                    <a:pt x="48" y="109"/>
                  </a:cubicBezTo>
                  <a:cubicBezTo>
                    <a:pt x="45" y="107"/>
                    <a:pt x="42" y="106"/>
                    <a:pt x="39" y="105"/>
                  </a:cubicBezTo>
                  <a:cubicBezTo>
                    <a:pt x="37" y="104"/>
                    <a:pt x="35" y="103"/>
                    <a:pt x="33" y="102"/>
                  </a:cubicBezTo>
                  <a:cubicBezTo>
                    <a:pt x="32" y="101"/>
                    <a:pt x="32" y="101"/>
                    <a:pt x="32" y="101"/>
                  </a:cubicBezTo>
                  <a:cubicBezTo>
                    <a:pt x="31" y="101"/>
                    <a:pt x="30" y="100"/>
                    <a:pt x="29" y="100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9"/>
                    <a:pt x="27" y="98"/>
                    <a:pt x="26" y="97"/>
                  </a:cubicBezTo>
                  <a:cubicBezTo>
                    <a:pt x="23" y="95"/>
                    <a:pt x="20" y="93"/>
                    <a:pt x="18" y="91"/>
                  </a:cubicBezTo>
                  <a:cubicBezTo>
                    <a:pt x="17" y="90"/>
                    <a:pt x="16" y="89"/>
                    <a:pt x="15" y="88"/>
                  </a:cubicBezTo>
                  <a:cubicBezTo>
                    <a:pt x="14" y="88"/>
                    <a:pt x="13" y="87"/>
                    <a:pt x="13" y="87"/>
                  </a:cubicBezTo>
                  <a:cubicBezTo>
                    <a:pt x="12" y="86"/>
                    <a:pt x="11" y="85"/>
                    <a:pt x="10" y="84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82"/>
                    <a:pt x="8" y="82"/>
                    <a:pt x="8" y="81"/>
                  </a:cubicBezTo>
                  <a:cubicBezTo>
                    <a:pt x="7" y="80"/>
                    <a:pt x="6" y="80"/>
                    <a:pt x="6" y="79"/>
                  </a:cubicBezTo>
                  <a:cubicBezTo>
                    <a:pt x="6" y="79"/>
                    <a:pt x="5" y="78"/>
                    <a:pt x="5" y="78"/>
                  </a:cubicBezTo>
                  <a:cubicBezTo>
                    <a:pt x="4" y="76"/>
                    <a:pt x="2" y="74"/>
                    <a:pt x="0" y="72"/>
                  </a:cubicBezTo>
                  <a:cubicBezTo>
                    <a:pt x="0" y="71"/>
                    <a:pt x="0" y="71"/>
                    <a:pt x="0" y="70"/>
                  </a:cubicBezTo>
                  <a:cubicBezTo>
                    <a:pt x="0" y="69"/>
                    <a:pt x="0" y="67"/>
                    <a:pt x="2" y="66"/>
                  </a:cubicBezTo>
                  <a:cubicBezTo>
                    <a:pt x="3" y="66"/>
                    <a:pt x="4" y="66"/>
                    <a:pt x="5" y="66"/>
                  </a:cubicBezTo>
                  <a:cubicBezTo>
                    <a:pt x="6" y="66"/>
                    <a:pt x="7" y="67"/>
                    <a:pt x="7" y="68"/>
                  </a:cubicBezTo>
                  <a:cubicBezTo>
                    <a:pt x="8" y="68"/>
                    <a:pt x="8" y="68"/>
                    <a:pt x="8" y="69"/>
                  </a:cubicBezTo>
                  <a:cubicBezTo>
                    <a:pt x="10" y="70"/>
                    <a:pt x="12" y="71"/>
                    <a:pt x="14" y="72"/>
                  </a:cubicBezTo>
                  <a:cubicBezTo>
                    <a:pt x="15" y="73"/>
                    <a:pt x="16" y="73"/>
                    <a:pt x="16" y="73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9" y="74"/>
                    <a:pt x="20" y="75"/>
                    <a:pt x="21" y="75"/>
                  </a:cubicBezTo>
                  <a:cubicBezTo>
                    <a:pt x="23" y="76"/>
                    <a:pt x="23" y="76"/>
                    <a:pt x="23" y="76"/>
                  </a:cubicBezTo>
                  <a:cubicBezTo>
                    <a:pt x="25" y="76"/>
                    <a:pt x="28" y="77"/>
                    <a:pt x="30" y="78"/>
                  </a:cubicBezTo>
                  <a:cubicBezTo>
                    <a:pt x="32" y="78"/>
                    <a:pt x="35" y="79"/>
                    <a:pt x="37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8" y="79"/>
                    <a:pt x="40" y="79"/>
                    <a:pt x="41" y="79"/>
                  </a:cubicBezTo>
                  <a:cubicBezTo>
                    <a:pt x="41" y="79"/>
                    <a:pt x="42" y="79"/>
                    <a:pt x="42" y="80"/>
                  </a:cubicBezTo>
                  <a:cubicBezTo>
                    <a:pt x="43" y="80"/>
                    <a:pt x="43" y="80"/>
                    <a:pt x="44" y="80"/>
                  </a:cubicBezTo>
                  <a:cubicBezTo>
                    <a:pt x="46" y="79"/>
                    <a:pt x="48" y="79"/>
                    <a:pt x="50" y="79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53" y="79"/>
                    <a:pt x="54" y="78"/>
                    <a:pt x="55" y="78"/>
                  </a:cubicBezTo>
                  <a:cubicBezTo>
                    <a:pt x="56" y="78"/>
                    <a:pt x="58" y="77"/>
                    <a:pt x="60" y="76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62" y="75"/>
                    <a:pt x="64" y="74"/>
                    <a:pt x="66" y="73"/>
                  </a:cubicBezTo>
                  <a:cubicBezTo>
                    <a:pt x="68" y="71"/>
                    <a:pt x="69" y="70"/>
                    <a:pt x="71" y="68"/>
                  </a:cubicBezTo>
                  <a:cubicBezTo>
                    <a:pt x="72" y="66"/>
                    <a:pt x="73" y="64"/>
                    <a:pt x="74" y="63"/>
                  </a:cubicBezTo>
                  <a:cubicBezTo>
                    <a:pt x="75" y="60"/>
                    <a:pt x="75" y="58"/>
                    <a:pt x="76" y="56"/>
                  </a:cubicBezTo>
                  <a:cubicBezTo>
                    <a:pt x="76" y="55"/>
                    <a:pt x="76" y="53"/>
                    <a:pt x="76" y="52"/>
                  </a:cubicBezTo>
                  <a:cubicBezTo>
                    <a:pt x="76" y="51"/>
                    <a:pt x="76" y="50"/>
                    <a:pt x="75" y="49"/>
                  </a:cubicBezTo>
                  <a:cubicBezTo>
                    <a:pt x="75" y="46"/>
                    <a:pt x="74" y="43"/>
                    <a:pt x="73" y="40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71" y="36"/>
                    <a:pt x="69" y="33"/>
                    <a:pt x="67" y="30"/>
                  </a:cubicBezTo>
                  <a:cubicBezTo>
                    <a:pt x="65" y="27"/>
                    <a:pt x="63" y="25"/>
                    <a:pt x="61" y="24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19"/>
                    <a:pt x="54" y="17"/>
                    <a:pt x="52" y="15"/>
                  </a:cubicBezTo>
                  <a:cubicBezTo>
                    <a:pt x="51" y="15"/>
                    <a:pt x="51" y="14"/>
                    <a:pt x="51" y="14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8" y="13"/>
                    <a:pt x="47" y="12"/>
                    <a:pt x="46" y="12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5" y="7"/>
                    <a:pt x="35" y="7"/>
                  </a:cubicBezTo>
                  <a:cubicBezTo>
                    <a:pt x="34" y="6"/>
                    <a:pt x="33" y="5"/>
                    <a:pt x="33" y="4"/>
                  </a:cubicBezTo>
                  <a:cubicBezTo>
                    <a:pt x="33" y="3"/>
                    <a:pt x="34" y="2"/>
                    <a:pt x="34" y="1"/>
                  </a:cubicBezTo>
                  <a:cubicBezTo>
                    <a:pt x="35" y="1"/>
                    <a:pt x="36" y="0"/>
                    <a:pt x="37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1" y="1"/>
                    <a:pt x="41" y="1"/>
                    <a:pt x="42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8" y="1"/>
                    <a:pt x="49" y="1"/>
                    <a:pt x="50" y="2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51" y="2"/>
                    <a:pt x="52" y="2"/>
                    <a:pt x="53" y="2"/>
                  </a:cubicBezTo>
                  <a:cubicBezTo>
                    <a:pt x="54" y="2"/>
                    <a:pt x="54" y="2"/>
                    <a:pt x="55" y="2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8" y="3"/>
                    <a:pt x="58" y="3"/>
                    <a:pt x="59" y="3"/>
                  </a:cubicBezTo>
                  <a:cubicBezTo>
                    <a:pt x="61" y="3"/>
                    <a:pt x="63" y="4"/>
                    <a:pt x="65" y="5"/>
                  </a:cubicBezTo>
                  <a:cubicBezTo>
                    <a:pt x="68" y="5"/>
                    <a:pt x="71" y="6"/>
                    <a:pt x="73" y="8"/>
                  </a:cubicBezTo>
                  <a:cubicBezTo>
                    <a:pt x="74" y="8"/>
                    <a:pt x="74" y="8"/>
                    <a:pt x="75" y="8"/>
                  </a:cubicBezTo>
                  <a:cubicBezTo>
                    <a:pt x="76" y="9"/>
                    <a:pt x="77" y="9"/>
                    <a:pt x="79" y="10"/>
                  </a:cubicBezTo>
                  <a:cubicBezTo>
                    <a:pt x="79" y="10"/>
                    <a:pt x="80" y="10"/>
                    <a:pt x="80" y="11"/>
                  </a:cubicBezTo>
                  <a:cubicBezTo>
                    <a:pt x="85" y="13"/>
                    <a:pt x="88" y="15"/>
                    <a:pt x="92" y="18"/>
                  </a:cubicBezTo>
                  <a:cubicBezTo>
                    <a:pt x="95" y="20"/>
                    <a:pt x="99" y="23"/>
                    <a:pt x="102" y="26"/>
                  </a:cubicBezTo>
                  <a:cubicBezTo>
                    <a:pt x="102" y="26"/>
                    <a:pt x="103" y="27"/>
                    <a:pt x="104" y="28"/>
                  </a:cubicBezTo>
                  <a:cubicBezTo>
                    <a:pt x="106" y="30"/>
                    <a:pt x="107" y="31"/>
                    <a:pt x="108" y="32"/>
                  </a:cubicBezTo>
                  <a:cubicBezTo>
                    <a:pt x="110" y="35"/>
                    <a:pt x="112" y="37"/>
                    <a:pt x="114" y="40"/>
                  </a:cubicBezTo>
                  <a:cubicBezTo>
                    <a:pt x="118" y="46"/>
                    <a:pt x="121" y="52"/>
                    <a:pt x="123" y="59"/>
                  </a:cubicBezTo>
                  <a:cubicBezTo>
                    <a:pt x="123" y="60"/>
                    <a:pt x="123" y="60"/>
                    <a:pt x="123" y="61"/>
                  </a:cubicBezTo>
                  <a:cubicBezTo>
                    <a:pt x="124" y="62"/>
                    <a:pt x="124" y="63"/>
                    <a:pt x="124" y="64"/>
                  </a:cubicBezTo>
                  <a:cubicBezTo>
                    <a:pt x="124" y="64"/>
                    <a:pt x="124" y="64"/>
                    <a:pt x="124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9" name="Freeform 1503"/>
            <p:cNvSpPr/>
            <p:nvPr/>
          </p:nvSpPr>
          <p:spPr bwMode="auto">
            <a:xfrm>
              <a:off x="8789988" y="896938"/>
              <a:ext cx="349250" cy="322263"/>
            </a:xfrm>
            <a:custGeom>
              <a:avLst/>
              <a:gdLst>
                <a:gd name="T0" fmla="*/ 0 w 125"/>
                <a:gd name="T1" fmla="*/ 75 h 115"/>
                <a:gd name="T2" fmla="*/ 13 w 125"/>
                <a:gd name="T3" fmla="*/ 103 h 115"/>
                <a:gd name="T4" fmla="*/ 31 w 125"/>
                <a:gd name="T5" fmla="*/ 112 h 115"/>
                <a:gd name="T6" fmla="*/ 60 w 125"/>
                <a:gd name="T7" fmla="*/ 114 h 115"/>
                <a:gd name="T8" fmla="*/ 78 w 125"/>
                <a:gd name="T9" fmla="*/ 109 h 115"/>
                <a:gd name="T10" fmla="*/ 93 w 125"/>
                <a:gd name="T11" fmla="*/ 101 h 115"/>
                <a:gd name="T12" fmla="*/ 97 w 125"/>
                <a:gd name="T13" fmla="*/ 98 h 115"/>
                <a:gd name="T14" fmla="*/ 100 w 125"/>
                <a:gd name="T15" fmla="*/ 96 h 115"/>
                <a:gd name="T16" fmla="*/ 111 w 125"/>
                <a:gd name="T17" fmla="*/ 86 h 115"/>
                <a:gd name="T18" fmla="*/ 115 w 125"/>
                <a:gd name="T19" fmla="*/ 81 h 115"/>
                <a:gd name="T20" fmla="*/ 117 w 125"/>
                <a:gd name="T21" fmla="*/ 79 h 115"/>
                <a:gd name="T22" fmla="*/ 120 w 125"/>
                <a:gd name="T23" fmla="*/ 76 h 115"/>
                <a:gd name="T24" fmla="*/ 125 w 125"/>
                <a:gd name="T25" fmla="*/ 68 h 115"/>
                <a:gd name="T26" fmla="*/ 119 w 125"/>
                <a:gd name="T27" fmla="*/ 63 h 115"/>
                <a:gd name="T28" fmla="*/ 116 w 125"/>
                <a:gd name="T29" fmla="*/ 66 h 115"/>
                <a:gd name="T30" fmla="*/ 108 w 125"/>
                <a:gd name="T31" fmla="*/ 71 h 115"/>
                <a:gd name="T32" fmla="*/ 104 w 125"/>
                <a:gd name="T33" fmla="*/ 73 h 115"/>
                <a:gd name="T34" fmla="*/ 95 w 125"/>
                <a:gd name="T35" fmla="*/ 77 h 115"/>
                <a:gd name="T36" fmla="*/ 88 w 125"/>
                <a:gd name="T37" fmla="*/ 78 h 115"/>
                <a:gd name="T38" fmla="*/ 83 w 125"/>
                <a:gd name="T39" fmla="*/ 79 h 115"/>
                <a:gd name="T40" fmla="*/ 75 w 125"/>
                <a:gd name="T41" fmla="*/ 79 h 115"/>
                <a:gd name="T42" fmla="*/ 70 w 125"/>
                <a:gd name="T43" fmla="*/ 78 h 115"/>
                <a:gd name="T44" fmla="*/ 66 w 125"/>
                <a:gd name="T45" fmla="*/ 77 h 115"/>
                <a:gd name="T46" fmla="*/ 54 w 125"/>
                <a:gd name="T47" fmla="*/ 69 h 115"/>
                <a:gd name="T48" fmla="*/ 48 w 125"/>
                <a:gd name="T49" fmla="*/ 58 h 115"/>
                <a:gd name="T50" fmla="*/ 48 w 125"/>
                <a:gd name="T51" fmla="*/ 50 h 115"/>
                <a:gd name="T52" fmla="*/ 50 w 125"/>
                <a:gd name="T53" fmla="*/ 41 h 115"/>
                <a:gd name="T54" fmla="*/ 55 w 125"/>
                <a:gd name="T55" fmla="*/ 31 h 115"/>
                <a:gd name="T56" fmla="*/ 63 w 125"/>
                <a:gd name="T57" fmla="*/ 22 h 115"/>
                <a:gd name="T58" fmla="*/ 70 w 125"/>
                <a:gd name="T59" fmla="*/ 15 h 115"/>
                <a:gd name="T60" fmla="*/ 72 w 125"/>
                <a:gd name="T61" fmla="*/ 14 h 115"/>
                <a:gd name="T62" fmla="*/ 77 w 125"/>
                <a:gd name="T63" fmla="*/ 10 h 115"/>
                <a:gd name="T64" fmla="*/ 79 w 125"/>
                <a:gd name="T65" fmla="*/ 9 h 115"/>
                <a:gd name="T66" fmla="*/ 80 w 125"/>
                <a:gd name="T67" fmla="*/ 9 h 115"/>
                <a:gd name="T68" fmla="*/ 82 w 125"/>
                <a:gd name="T69" fmla="*/ 7 h 115"/>
                <a:gd name="T70" fmla="*/ 83 w 125"/>
                <a:gd name="T71" fmla="*/ 7 h 115"/>
                <a:gd name="T72" fmla="*/ 86 w 125"/>
                <a:gd name="T73" fmla="*/ 6 h 115"/>
                <a:gd name="T74" fmla="*/ 86 w 125"/>
                <a:gd name="T75" fmla="*/ 1 h 115"/>
                <a:gd name="T76" fmla="*/ 82 w 125"/>
                <a:gd name="T77" fmla="*/ 0 h 115"/>
                <a:gd name="T78" fmla="*/ 79 w 125"/>
                <a:gd name="T79" fmla="*/ 1 h 115"/>
                <a:gd name="T80" fmla="*/ 77 w 125"/>
                <a:gd name="T81" fmla="*/ 1 h 115"/>
                <a:gd name="T82" fmla="*/ 75 w 125"/>
                <a:gd name="T83" fmla="*/ 1 h 115"/>
                <a:gd name="T84" fmla="*/ 73 w 125"/>
                <a:gd name="T85" fmla="*/ 2 h 115"/>
                <a:gd name="T86" fmla="*/ 71 w 125"/>
                <a:gd name="T87" fmla="*/ 2 h 115"/>
                <a:gd name="T88" fmla="*/ 67 w 125"/>
                <a:gd name="T89" fmla="*/ 2 h 115"/>
                <a:gd name="T90" fmla="*/ 64 w 125"/>
                <a:gd name="T91" fmla="*/ 3 h 115"/>
                <a:gd name="T92" fmla="*/ 56 w 125"/>
                <a:gd name="T93" fmla="*/ 6 h 115"/>
                <a:gd name="T94" fmla="*/ 46 w 125"/>
                <a:gd name="T95" fmla="*/ 10 h 115"/>
                <a:gd name="T96" fmla="*/ 41 w 125"/>
                <a:gd name="T97" fmla="*/ 13 h 115"/>
                <a:gd name="T98" fmla="*/ 20 w 125"/>
                <a:gd name="T99" fmla="*/ 29 h 115"/>
                <a:gd name="T100" fmla="*/ 15 w 125"/>
                <a:gd name="T101" fmla="*/ 36 h 115"/>
                <a:gd name="T102" fmla="*/ 1 w 125"/>
                <a:gd name="T103" fmla="*/ 63 h 115"/>
                <a:gd name="T104" fmla="*/ 0 w 125"/>
                <a:gd name="T105" fmla="*/ 6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5" h="115">
                  <a:moveTo>
                    <a:pt x="0" y="69"/>
                  </a:moveTo>
                  <a:cubicBezTo>
                    <a:pt x="0" y="71"/>
                    <a:pt x="0" y="73"/>
                    <a:pt x="0" y="75"/>
                  </a:cubicBezTo>
                  <a:cubicBezTo>
                    <a:pt x="0" y="80"/>
                    <a:pt x="2" y="85"/>
                    <a:pt x="4" y="90"/>
                  </a:cubicBezTo>
                  <a:cubicBezTo>
                    <a:pt x="6" y="95"/>
                    <a:pt x="9" y="99"/>
                    <a:pt x="13" y="103"/>
                  </a:cubicBezTo>
                  <a:cubicBezTo>
                    <a:pt x="16" y="105"/>
                    <a:pt x="18" y="107"/>
                    <a:pt x="21" y="108"/>
                  </a:cubicBezTo>
                  <a:cubicBezTo>
                    <a:pt x="24" y="110"/>
                    <a:pt x="28" y="111"/>
                    <a:pt x="31" y="112"/>
                  </a:cubicBezTo>
                  <a:cubicBezTo>
                    <a:pt x="37" y="114"/>
                    <a:pt x="43" y="115"/>
                    <a:pt x="51" y="115"/>
                  </a:cubicBezTo>
                  <a:cubicBezTo>
                    <a:pt x="54" y="115"/>
                    <a:pt x="57" y="114"/>
                    <a:pt x="60" y="114"/>
                  </a:cubicBezTo>
                  <a:cubicBezTo>
                    <a:pt x="64" y="113"/>
                    <a:pt x="67" y="112"/>
                    <a:pt x="71" y="111"/>
                  </a:cubicBezTo>
                  <a:cubicBezTo>
                    <a:pt x="73" y="110"/>
                    <a:pt x="76" y="110"/>
                    <a:pt x="78" y="109"/>
                  </a:cubicBezTo>
                  <a:cubicBezTo>
                    <a:pt x="82" y="107"/>
                    <a:pt x="85" y="106"/>
                    <a:pt x="88" y="104"/>
                  </a:cubicBezTo>
                  <a:cubicBezTo>
                    <a:pt x="90" y="103"/>
                    <a:pt x="92" y="102"/>
                    <a:pt x="93" y="101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5" y="100"/>
                    <a:pt x="96" y="99"/>
                    <a:pt x="97" y="98"/>
                  </a:cubicBezTo>
                  <a:cubicBezTo>
                    <a:pt x="98" y="98"/>
                    <a:pt x="98" y="98"/>
                    <a:pt x="98" y="98"/>
                  </a:cubicBezTo>
                  <a:cubicBezTo>
                    <a:pt x="99" y="97"/>
                    <a:pt x="100" y="97"/>
                    <a:pt x="100" y="96"/>
                  </a:cubicBezTo>
                  <a:cubicBezTo>
                    <a:pt x="103" y="94"/>
                    <a:pt x="106" y="92"/>
                    <a:pt x="108" y="89"/>
                  </a:cubicBezTo>
                  <a:cubicBezTo>
                    <a:pt x="109" y="88"/>
                    <a:pt x="110" y="87"/>
                    <a:pt x="111" y="86"/>
                  </a:cubicBezTo>
                  <a:cubicBezTo>
                    <a:pt x="112" y="85"/>
                    <a:pt x="112" y="85"/>
                    <a:pt x="112" y="85"/>
                  </a:cubicBezTo>
                  <a:cubicBezTo>
                    <a:pt x="113" y="84"/>
                    <a:pt x="114" y="82"/>
                    <a:pt x="115" y="81"/>
                  </a:cubicBezTo>
                  <a:cubicBezTo>
                    <a:pt x="116" y="80"/>
                    <a:pt x="116" y="80"/>
                    <a:pt x="116" y="80"/>
                  </a:cubicBezTo>
                  <a:cubicBezTo>
                    <a:pt x="117" y="80"/>
                    <a:pt x="117" y="79"/>
                    <a:pt x="117" y="79"/>
                  </a:cubicBezTo>
                  <a:cubicBezTo>
                    <a:pt x="118" y="78"/>
                    <a:pt x="119" y="77"/>
                    <a:pt x="119" y="77"/>
                  </a:cubicBezTo>
                  <a:cubicBezTo>
                    <a:pt x="119" y="76"/>
                    <a:pt x="120" y="76"/>
                    <a:pt x="120" y="76"/>
                  </a:cubicBezTo>
                  <a:cubicBezTo>
                    <a:pt x="121" y="73"/>
                    <a:pt x="123" y="71"/>
                    <a:pt x="124" y="69"/>
                  </a:cubicBezTo>
                  <a:cubicBezTo>
                    <a:pt x="125" y="69"/>
                    <a:pt x="125" y="68"/>
                    <a:pt x="125" y="68"/>
                  </a:cubicBezTo>
                  <a:cubicBezTo>
                    <a:pt x="125" y="66"/>
                    <a:pt x="124" y="64"/>
                    <a:pt x="122" y="64"/>
                  </a:cubicBezTo>
                  <a:cubicBezTo>
                    <a:pt x="122" y="63"/>
                    <a:pt x="120" y="63"/>
                    <a:pt x="119" y="63"/>
                  </a:cubicBezTo>
                  <a:cubicBezTo>
                    <a:pt x="118" y="64"/>
                    <a:pt x="118" y="65"/>
                    <a:pt x="117" y="65"/>
                  </a:cubicBezTo>
                  <a:cubicBezTo>
                    <a:pt x="117" y="66"/>
                    <a:pt x="117" y="66"/>
                    <a:pt x="116" y="66"/>
                  </a:cubicBezTo>
                  <a:cubicBezTo>
                    <a:pt x="115" y="68"/>
                    <a:pt x="113" y="69"/>
                    <a:pt x="111" y="70"/>
                  </a:cubicBezTo>
                  <a:cubicBezTo>
                    <a:pt x="110" y="71"/>
                    <a:pt x="109" y="71"/>
                    <a:pt x="108" y="71"/>
                  </a:cubicBezTo>
                  <a:cubicBezTo>
                    <a:pt x="106" y="72"/>
                    <a:pt x="106" y="72"/>
                    <a:pt x="106" y="72"/>
                  </a:cubicBezTo>
                  <a:cubicBezTo>
                    <a:pt x="106" y="73"/>
                    <a:pt x="105" y="73"/>
                    <a:pt x="104" y="73"/>
                  </a:cubicBezTo>
                  <a:cubicBezTo>
                    <a:pt x="102" y="74"/>
                    <a:pt x="102" y="74"/>
                    <a:pt x="102" y="74"/>
                  </a:cubicBezTo>
                  <a:cubicBezTo>
                    <a:pt x="100" y="75"/>
                    <a:pt x="97" y="76"/>
                    <a:pt x="95" y="77"/>
                  </a:cubicBezTo>
                  <a:cubicBezTo>
                    <a:pt x="93" y="77"/>
                    <a:pt x="90" y="78"/>
                    <a:pt x="88" y="78"/>
                  </a:cubicBezTo>
                  <a:cubicBezTo>
                    <a:pt x="88" y="78"/>
                    <a:pt x="88" y="78"/>
                    <a:pt x="88" y="78"/>
                  </a:cubicBezTo>
                  <a:cubicBezTo>
                    <a:pt x="87" y="78"/>
                    <a:pt x="85" y="79"/>
                    <a:pt x="84" y="79"/>
                  </a:cubicBezTo>
                  <a:cubicBezTo>
                    <a:pt x="84" y="79"/>
                    <a:pt x="83" y="79"/>
                    <a:pt x="83" y="79"/>
                  </a:cubicBezTo>
                  <a:cubicBezTo>
                    <a:pt x="82" y="79"/>
                    <a:pt x="82" y="79"/>
                    <a:pt x="81" y="79"/>
                  </a:cubicBezTo>
                  <a:cubicBezTo>
                    <a:pt x="79" y="79"/>
                    <a:pt x="77" y="79"/>
                    <a:pt x="75" y="79"/>
                  </a:cubicBezTo>
                  <a:cubicBezTo>
                    <a:pt x="74" y="79"/>
                    <a:pt x="74" y="79"/>
                    <a:pt x="74" y="79"/>
                  </a:cubicBezTo>
                  <a:cubicBezTo>
                    <a:pt x="73" y="79"/>
                    <a:pt x="71" y="79"/>
                    <a:pt x="70" y="78"/>
                  </a:cubicBezTo>
                  <a:cubicBezTo>
                    <a:pt x="69" y="78"/>
                    <a:pt x="67" y="78"/>
                    <a:pt x="65" y="77"/>
                  </a:cubicBezTo>
                  <a:cubicBezTo>
                    <a:pt x="66" y="77"/>
                    <a:pt x="66" y="77"/>
                    <a:pt x="66" y="77"/>
                  </a:cubicBezTo>
                  <a:cubicBezTo>
                    <a:pt x="63" y="76"/>
                    <a:pt x="61" y="75"/>
                    <a:pt x="59" y="74"/>
                  </a:cubicBezTo>
                  <a:cubicBezTo>
                    <a:pt x="57" y="72"/>
                    <a:pt x="55" y="71"/>
                    <a:pt x="54" y="69"/>
                  </a:cubicBezTo>
                  <a:cubicBezTo>
                    <a:pt x="52" y="68"/>
                    <a:pt x="51" y="66"/>
                    <a:pt x="50" y="64"/>
                  </a:cubicBezTo>
                  <a:cubicBezTo>
                    <a:pt x="49" y="62"/>
                    <a:pt x="49" y="60"/>
                    <a:pt x="48" y="58"/>
                  </a:cubicBezTo>
                  <a:cubicBezTo>
                    <a:pt x="48" y="56"/>
                    <a:pt x="48" y="55"/>
                    <a:pt x="48" y="54"/>
                  </a:cubicBezTo>
                  <a:cubicBezTo>
                    <a:pt x="48" y="52"/>
                    <a:pt x="48" y="51"/>
                    <a:pt x="48" y="50"/>
                  </a:cubicBezTo>
                  <a:cubicBezTo>
                    <a:pt x="48" y="48"/>
                    <a:pt x="49" y="45"/>
                    <a:pt x="50" y="42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1" y="38"/>
                    <a:pt x="53" y="34"/>
                    <a:pt x="55" y="31"/>
                  </a:cubicBezTo>
                  <a:cubicBezTo>
                    <a:pt x="57" y="28"/>
                    <a:pt x="59" y="26"/>
                    <a:pt x="61" y="24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5" y="19"/>
                    <a:pt x="67" y="17"/>
                    <a:pt x="70" y="15"/>
                  </a:cubicBezTo>
                  <a:cubicBezTo>
                    <a:pt x="70" y="15"/>
                    <a:pt x="70" y="15"/>
                    <a:pt x="71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3" y="13"/>
                    <a:pt x="74" y="12"/>
                    <a:pt x="75" y="11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78" y="10"/>
                    <a:pt x="78" y="10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84" y="7"/>
                    <a:pt x="85" y="7"/>
                    <a:pt x="86" y="6"/>
                  </a:cubicBezTo>
                  <a:cubicBezTo>
                    <a:pt x="87" y="5"/>
                    <a:pt x="87" y="5"/>
                    <a:pt x="88" y="4"/>
                  </a:cubicBezTo>
                  <a:cubicBezTo>
                    <a:pt x="88" y="2"/>
                    <a:pt x="87" y="1"/>
                    <a:pt x="86" y="1"/>
                  </a:cubicBezTo>
                  <a:cubicBezTo>
                    <a:pt x="85" y="0"/>
                    <a:pt x="84" y="0"/>
                    <a:pt x="83" y="0"/>
                  </a:cubicBezTo>
                  <a:cubicBezTo>
                    <a:pt x="83" y="0"/>
                    <a:pt x="82" y="0"/>
                    <a:pt x="82" y="0"/>
                  </a:cubicBezTo>
                  <a:cubicBezTo>
                    <a:pt x="82" y="0"/>
                    <a:pt x="81" y="1"/>
                    <a:pt x="81" y="1"/>
                  </a:cubicBezTo>
                  <a:cubicBezTo>
                    <a:pt x="80" y="1"/>
                    <a:pt x="79" y="1"/>
                    <a:pt x="79" y="1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4" y="1"/>
                    <a:pt x="74" y="1"/>
                    <a:pt x="74" y="1"/>
                  </a:cubicBezTo>
                  <a:cubicBezTo>
                    <a:pt x="73" y="2"/>
                    <a:pt x="73" y="2"/>
                    <a:pt x="73" y="2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2" y="2"/>
                    <a:pt x="72" y="2"/>
                    <a:pt x="71" y="2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69" y="2"/>
                    <a:pt x="68" y="2"/>
                    <a:pt x="67" y="2"/>
                  </a:cubicBezTo>
                  <a:cubicBezTo>
                    <a:pt x="67" y="2"/>
                    <a:pt x="66" y="2"/>
                    <a:pt x="66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3" y="3"/>
                    <a:pt x="62" y="3"/>
                    <a:pt x="62" y="4"/>
                  </a:cubicBezTo>
                  <a:cubicBezTo>
                    <a:pt x="60" y="4"/>
                    <a:pt x="58" y="5"/>
                    <a:pt x="56" y="6"/>
                  </a:cubicBezTo>
                  <a:cubicBezTo>
                    <a:pt x="53" y="7"/>
                    <a:pt x="50" y="8"/>
                    <a:pt x="48" y="9"/>
                  </a:cubicBezTo>
                  <a:cubicBezTo>
                    <a:pt x="47" y="9"/>
                    <a:pt x="47" y="9"/>
                    <a:pt x="46" y="10"/>
                  </a:cubicBezTo>
                  <a:cubicBezTo>
                    <a:pt x="45" y="10"/>
                    <a:pt x="44" y="11"/>
                    <a:pt x="42" y="12"/>
                  </a:cubicBezTo>
                  <a:cubicBezTo>
                    <a:pt x="42" y="12"/>
                    <a:pt x="42" y="12"/>
                    <a:pt x="41" y="13"/>
                  </a:cubicBezTo>
                  <a:cubicBezTo>
                    <a:pt x="37" y="15"/>
                    <a:pt x="33" y="18"/>
                    <a:pt x="30" y="20"/>
                  </a:cubicBezTo>
                  <a:cubicBezTo>
                    <a:pt x="27" y="23"/>
                    <a:pt x="23" y="26"/>
                    <a:pt x="20" y="29"/>
                  </a:cubicBezTo>
                  <a:cubicBezTo>
                    <a:pt x="20" y="30"/>
                    <a:pt x="19" y="30"/>
                    <a:pt x="18" y="31"/>
                  </a:cubicBezTo>
                  <a:cubicBezTo>
                    <a:pt x="17" y="33"/>
                    <a:pt x="16" y="34"/>
                    <a:pt x="15" y="36"/>
                  </a:cubicBezTo>
                  <a:cubicBezTo>
                    <a:pt x="13" y="38"/>
                    <a:pt x="11" y="41"/>
                    <a:pt x="9" y="44"/>
                  </a:cubicBezTo>
                  <a:cubicBezTo>
                    <a:pt x="6" y="50"/>
                    <a:pt x="3" y="56"/>
                    <a:pt x="1" y="63"/>
                  </a:cubicBezTo>
                  <a:cubicBezTo>
                    <a:pt x="1" y="64"/>
                    <a:pt x="1" y="65"/>
                    <a:pt x="1" y="65"/>
                  </a:cubicBezTo>
                  <a:cubicBezTo>
                    <a:pt x="1" y="66"/>
                    <a:pt x="1" y="67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0" name="Freeform 1504"/>
            <p:cNvSpPr/>
            <p:nvPr/>
          </p:nvSpPr>
          <p:spPr bwMode="auto">
            <a:xfrm>
              <a:off x="8750301" y="604838"/>
              <a:ext cx="352425" cy="300038"/>
            </a:xfrm>
            <a:custGeom>
              <a:avLst/>
              <a:gdLst>
                <a:gd name="T0" fmla="*/ 13 w 126"/>
                <a:gd name="T1" fmla="*/ 16 h 107"/>
                <a:gd name="T2" fmla="*/ 0 w 126"/>
                <a:gd name="T3" fmla="*/ 44 h 107"/>
                <a:gd name="T4" fmla="*/ 5 w 126"/>
                <a:gd name="T5" fmla="*/ 63 h 107"/>
                <a:gd name="T6" fmla="*/ 23 w 126"/>
                <a:gd name="T7" fmla="*/ 86 h 107"/>
                <a:gd name="T8" fmla="*/ 39 w 126"/>
                <a:gd name="T9" fmla="*/ 97 h 107"/>
                <a:gd name="T10" fmla="*/ 54 w 126"/>
                <a:gd name="T11" fmla="*/ 103 h 107"/>
                <a:gd name="T12" fmla="*/ 59 w 126"/>
                <a:gd name="T13" fmla="*/ 104 h 107"/>
                <a:gd name="T14" fmla="*/ 63 w 126"/>
                <a:gd name="T15" fmla="*/ 105 h 107"/>
                <a:gd name="T16" fmla="*/ 77 w 126"/>
                <a:gd name="T17" fmla="*/ 107 h 107"/>
                <a:gd name="T18" fmla="*/ 83 w 126"/>
                <a:gd name="T19" fmla="*/ 107 h 107"/>
                <a:gd name="T20" fmla="*/ 87 w 126"/>
                <a:gd name="T21" fmla="*/ 107 h 107"/>
                <a:gd name="T22" fmla="*/ 91 w 126"/>
                <a:gd name="T23" fmla="*/ 106 h 107"/>
                <a:gd name="T24" fmla="*/ 100 w 126"/>
                <a:gd name="T25" fmla="*/ 105 h 107"/>
                <a:gd name="T26" fmla="*/ 100 w 126"/>
                <a:gd name="T27" fmla="*/ 98 h 107"/>
                <a:gd name="T28" fmla="*/ 95 w 126"/>
                <a:gd name="T29" fmla="*/ 98 h 107"/>
                <a:gd name="T30" fmla="*/ 86 w 126"/>
                <a:gd name="T31" fmla="*/ 95 h 107"/>
                <a:gd name="T32" fmla="*/ 82 w 126"/>
                <a:gd name="T33" fmla="*/ 93 h 107"/>
                <a:gd name="T34" fmla="*/ 74 w 126"/>
                <a:gd name="T35" fmla="*/ 88 h 107"/>
                <a:gd name="T36" fmla="*/ 65 w 126"/>
                <a:gd name="T37" fmla="*/ 82 h 107"/>
                <a:gd name="T38" fmla="*/ 63 w 126"/>
                <a:gd name="T39" fmla="*/ 80 h 107"/>
                <a:gd name="T40" fmla="*/ 58 w 126"/>
                <a:gd name="T41" fmla="*/ 74 h 107"/>
                <a:gd name="T42" fmla="*/ 54 w 126"/>
                <a:gd name="T43" fmla="*/ 66 h 107"/>
                <a:gd name="T44" fmla="*/ 52 w 126"/>
                <a:gd name="T45" fmla="*/ 59 h 107"/>
                <a:gd name="T46" fmla="*/ 54 w 126"/>
                <a:gd name="T47" fmla="*/ 46 h 107"/>
                <a:gd name="T48" fmla="*/ 60 w 126"/>
                <a:gd name="T49" fmla="*/ 37 h 107"/>
                <a:gd name="T50" fmla="*/ 71 w 126"/>
                <a:gd name="T51" fmla="*/ 31 h 107"/>
                <a:gd name="T52" fmla="*/ 82 w 126"/>
                <a:gd name="T53" fmla="*/ 28 h 107"/>
                <a:gd name="T54" fmla="*/ 94 w 126"/>
                <a:gd name="T55" fmla="*/ 28 h 107"/>
                <a:gd name="T56" fmla="*/ 103 w 126"/>
                <a:gd name="T57" fmla="*/ 29 h 107"/>
                <a:gd name="T58" fmla="*/ 106 w 126"/>
                <a:gd name="T59" fmla="*/ 29 h 107"/>
                <a:gd name="T60" fmla="*/ 112 w 126"/>
                <a:gd name="T61" fmla="*/ 31 h 107"/>
                <a:gd name="T62" fmla="*/ 114 w 126"/>
                <a:gd name="T63" fmla="*/ 32 h 107"/>
                <a:gd name="T64" fmla="*/ 115 w 126"/>
                <a:gd name="T65" fmla="*/ 32 h 107"/>
                <a:gd name="T66" fmla="*/ 118 w 126"/>
                <a:gd name="T67" fmla="*/ 33 h 107"/>
                <a:gd name="T68" fmla="*/ 119 w 126"/>
                <a:gd name="T69" fmla="*/ 33 h 107"/>
                <a:gd name="T70" fmla="*/ 121 w 126"/>
                <a:gd name="T71" fmla="*/ 35 h 107"/>
                <a:gd name="T72" fmla="*/ 125 w 126"/>
                <a:gd name="T73" fmla="*/ 32 h 107"/>
                <a:gd name="T74" fmla="*/ 123 w 126"/>
                <a:gd name="T75" fmla="*/ 29 h 107"/>
                <a:gd name="T76" fmla="*/ 120 w 126"/>
                <a:gd name="T77" fmla="*/ 26 h 107"/>
                <a:gd name="T78" fmla="*/ 119 w 126"/>
                <a:gd name="T79" fmla="*/ 25 h 107"/>
                <a:gd name="T80" fmla="*/ 118 w 126"/>
                <a:gd name="T81" fmla="*/ 24 h 107"/>
                <a:gd name="T82" fmla="*/ 116 w 126"/>
                <a:gd name="T83" fmla="*/ 22 h 107"/>
                <a:gd name="T84" fmla="*/ 115 w 126"/>
                <a:gd name="T85" fmla="*/ 21 h 107"/>
                <a:gd name="T86" fmla="*/ 112 w 126"/>
                <a:gd name="T87" fmla="*/ 19 h 107"/>
                <a:gd name="T88" fmla="*/ 109 w 126"/>
                <a:gd name="T89" fmla="*/ 16 h 107"/>
                <a:gd name="T90" fmla="*/ 102 w 126"/>
                <a:gd name="T91" fmla="*/ 12 h 107"/>
                <a:gd name="T92" fmla="*/ 93 w 126"/>
                <a:gd name="T93" fmla="*/ 8 h 107"/>
                <a:gd name="T94" fmla="*/ 87 w 126"/>
                <a:gd name="T95" fmla="*/ 6 h 107"/>
                <a:gd name="T96" fmla="*/ 61 w 126"/>
                <a:gd name="T97" fmla="*/ 1 h 107"/>
                <a:gd name="T98" fmla="*/ 52 w 126"/>
                <a:gd name="T99" fmla="*/ 1 h 107"/>
                <a:gd name="T100" fmla="*/ 23 w 126"/>
                <a:gd name="T101" fmla="*/ 9 h 107"/>
                <a:gd name="T102" fmla="*/ 18 w 126"/>
                <a:gd name="T103" fmla="*/ 1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26" h="107">
                  <a:moveTo>
                    <a:pt x="17" y="12"/>
                  </a:moveTo>
                  <a:cubicBezTo>
                    <a:pt x="16" y="13"/>
                    <a:pt x="14" y="14"/>
                    <a:pt x="13" y="16"/>
                  </a:cubicBezTo>
                  <a:cubicBezTo>
                    <a:pt x="9" y="19"/>
                    <a:pt x="6" y="23"/>
                    <a:pt x="4" y="28"/>
                  </a:cubicBezTo>
                  <a:cubicBezTo>
                    <a:pt x="2" y="33"/>
                    <a:pt x="1" y="38"/>
                    <a:pt x="0" y="44"/>
                  </a:cubicBezTo>
                  <a:cubicBezTo>
                    <a:pt x="0" y="47"/>
                    <a:pt x="1" y="50"/>
                    <a:pt x="1" y="52"/>
                  </a:cubicBezTo>
                  <a:cubicBezTo>
                    <a:pt x="2" y="56"/>
                    <a:pt x="4" y="60"/>
                    <a:pt x="5" y="63"/>
                  </a:cubicBezTo>
                  <a:cubicBezTo>
                    <a:pt x="7" y="69"/>
                    <a:pt x="11" y="74"/>
                    <a:pt x="16" y="80"/>
                  </a:cubicBezTo>
                  <a:cubicBezTo>
                    <a:pt x="18" y="82"/>
                    <a:pt x="21" y="84"/>
                    <a:pt x="23" y="86"/>
                  </a:cubicBezTo>
                  <a:cubicBezTo>
                    <a:pt x="26" y="89"/>
                    <a:pt x="29" y="91"/>
                    <a:pt x="32" y="93"/>
                  </a:cubicBezTo>
                  <a:cubicBezTo>
                    <a:pt x="34" y="94"/>
                    <a:pt x="36" y="95"/>
                    <a:pt x="39" y="97"/>
                  </a:cubicBezTo>
                  <a:cubicBezTo>
                    <a:pt x="42" y="98"/>
                    <a:pt x="45" y="99"/>
                    <a:pt x="48" y="101"/>
                  </a:cubicBezTo>
                  <a:cubicBezTo>
                    <a:pt x="50" y="102"/>
                    <a:pt x="52" y="102"/>
                    <a:pt x="54" y="103"/>
                  </a:cubicBezTo>
                  <a:cubicBezTo>
                    <a:pt x="55" y="103"/>
                    <a:pt x="55" y="103"/>
                    <a:pt x="55" y="103"/>
                  </a:cubicBezTo>
                  <a:cubicBezTo>
                    <a:pt x="56" y="104"/>
                    <a:pt x="58" y="104"/>
                    <a:pt x="59" y="104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1" y="105"/>
                    <a:pt x="62" y="105"/>
                    <a:pt x="63" y="105"/>
                  </a:cubicBezTo>
                  <a:cubicBezTo>
                    <a:pt x="66" y="106"/>
                    <a:pt x="69" y="106"/>
                    <a:pt x="73" y="106"/>
                  </a:cubicBezTo>
                  <a:cubicBezTo>
                    <a:pt x="74" y="107"/>
                    <a:pt x="75" y="107"/>
                    <a:pt x="77" y="107"/>
                  </a:cubicBezTo>
                  <a:cubicBezTo>
                    <a:pt x="78" y="107"/>
                    <a:pt x="79" y="107"/>
                    <a:pt x="79" y="107"/>
                  </a:cubicBezTo>
                  <a:cubicBezTo>
                    <a:pt x="81" y="107"/>
                    <a:pt x="82" y="107"/>
                    <a:pt x="83" y="107"/>
                  </a:cubicBezTo>
                  <a:cubicBezTo>
                    <a:pt x="85" y="107"/>
                    <a:pt x="85" y="107"/>
                    <a:pt x="85" y="107"/>
                  </a:cubicBezTo>
                  <a:cubicBezTo>
                    <a:pt x="85" y="107"/>
                    <a:pt x="86" y="107"/>
                    <a:pt x="87" y="107"/>
                  </a:cubicBezTo>
                  <a:cubicBezTo>
                    <a:pt x="88" y="106"/>
                    <a:pt x="89" y="106"/>
                    <a:pt x="90" y="106"/>
                  </a:cubicBezTo>
                  <a:cubicBezTo>
                    <a:pt x="90" y="106"/>
                    <a:pt x="90" y="106"/>
                    <a:pt x="91" y="106"/>
                  </a:cubicBezTo>
                  <a:cubicBezTo>
                    <a:pt x="93" y="106"/>
                    <a:pt x="96" y="106"/>
                    <a:pt x="99" y="105"/>
                  </a:cubicBezTo>
                  <a:cubicBezTo>
                    <a:pt x="99" y="105"/>
                    <a:pt x="100" y="105"/>
                    <a:pt x="100" y="105"/>
                  </a:cubicBezTo>
                  <a:cubicBezTo>
                    <a:pt x="101" y="104"/>
                    <a:pt x="102" y="102"/>
                    <a:pt x="102" y="100"/>
                  </a:cubicBezTo>
                  <a:cubicBezTo>
                    <a:pt x="101" y="99"/>
                    <a:pt x="101" y="99"/>
                    <a:pt x="100" y="98"/>
                  </a:cubicBezTo>
                  <a:cubicBezTo>
                    <a:pt x="99" y="97"/>
                    <a:pt x="98" y="97"/>
                    <a:pt x="97" y="98"/>
                  </a:cubicBezTo>
                  <a:cubicBezTo>
                    <a:pt x="96" y="98"/>
                    <a:pt x="96" y="98"/>
                    <a:pt x="95" y="98"/>
                  </a:cubicBezTo>
                  <a:cubicBezTo>
                    <a:pt x="93" y="97"/>
                    <a:pt x="91" y="97"/>
                    <a:pt x="89" y="96"/>
                  </a:cubicBezTo>
                  <a:cubicBezTo>
                    <a:pt x="88" y="96"/>
                    <a:pt x="87" y="95"/>
                    <a:pt x="86" y="95"/>
                  </a:cubicBezTo>
                  <a:cubicBezTo>
                    <a:pt x="84" y="94"/>
                    <a:pt x="84" y="94"/>
                    <a:pt x="84" y="94"/>
                  </a:cubicBezTo>
                  <a:cubicBezTo>
                    <a:pt x="84" y="94"/>
                    <a:pt x="83" y="93"/>
                    <a:pt x="82" y="93"/>
                  </a:cubicBezTo>
                  <a:cubicBezTo>
                    <a:pt x="80" y="92"/>
                    <a:pt x="80" y="92"/>
                    <a:pt x="80" y="92"/>
                  </a:cubicBezTo>
                  <a:cubicBezTo>
                    <a:pt x="78" y="91"/>
                    <a:pt x="76" y="90"/>
                    <a:pt x="74" y="88"/>
                  </a:cubicBezTo>
                  <a:cubicBezTo>
                    <a:pt x="72" y="87"/>
                    <a:pt x="70" y="85"/>
                    <a:pt x="68" y="84"/>
                  </a:cubicBezTo>
                  <a:cubicBezTo>
                    <a:pt x="67" y="83"/>
                    <a:pt x="66" y="82"/>
                    <a:pt x="65" y="82"/>
                  </a:cubicBezTo>
                  <a:cubicBezTo>
                    <a:pt x="65" y="81"/>
                    <a:pt x="64" y="81"/>
                    <a:pt x="64" y="81"/>
                  </a:cubicBezTo>
                  <a:cubicBezTo>
                    <a:pt x="63" y="80"/>
                    <a:pt x="63" y="80"/>
                    <a:pt x="63" y="80"/>
                  </a:cubicBezTo>
                  <a:cubicBezTo>
                    <a:pt x="61" y="78"/>
                    <a:pt x="60" y="76"/>
                    <a:pt x="59" y="75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57" y="73"/>
                    <a:pt x="57" y="72"/>
                    <a:pt x="56" y="71"/>
                  </a:cubicBezTo>
                  <a:cubicBezTo>
                    <a:pt x="55" y="69"/>
                    <a:pt x="55" y="67"/>
                    <a:pt x="54" y="66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53" y="64"/>
                    <a:pt x="52" y="61"/>
                    <a:pt x="52" y="59"/>
                  </a:cubicBezTo>
                  <a:cubicBezTo>
                    <a:pt x="52" y="57"/>
                    <a:pt x="52" y="54"/>
                    <a:pt x="52" y="52"/>
                  </a:cubicBezTo>
                  <a:cubicBezTo>
                    <a:pt x="52" y="50"/>
                    <a:pt x="53" y="48"/>
                    <a:pt x="54" y="46"/>
                  </a:cubicBezTo>
                  <a:cubicBezTo>
                    <a:pt x="55" y="44"/>
                    <a:pt x="56" y="42"/>
                    <a:pt x="57" y="41"/>
                  </a:cubicBezTo>
                  <a:cubicBezTo>
                    <a:pt x="58" y="39"/>
                    <a:pt x="59" y="38"/>
                    <a:pt x="60" y="37"/>
                  </a:cubicBezTo>
                  <a:cubicBezTo>
                    <a:pt x="61" y="37"/>
                    <a:pt x="62" y="36"/>
                    <a:pt x="63" y="35"/>
                  </a:cubicBezTo>
                  <a:cubicBezTo>
                    <a:pt x="65" y="34"/>
                    <a:pt x="68" y="33"/>
                    <a:pt x="71" y="31"/>
                  </a:cubicBezTo>
                  <a:cubicBezTo>
                    <a:pt x="71" y="31"/>
                    <a:pt x="71" y="31"/>
                    <a:pt x="71" y="31"/>
                  </a:cubicBezTo>
                  <a:cubicBezTo>
                    <a:pt x="75" y="30"/>
                    <a:pt x="78" y="29"/>
                    <a:pt x="82" y="28"/>
                  </a:cubicBezTo>
                  <a:cubicBezTo>
                    <a:pt x="86" y="28"/>
                    <a:pt x="88" y="28"/>
                    <a:pt x="91" y="28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8" y="28"/>
                    <a:pt x="100" y="29"/>
                    <a:pt x="103" y="29"/>
                  </a:cubicBezTo>
                  <a:cubicBezTo>
                    <a:pt x="104" y="29"/>
                    <a:pt x="104" y="29"/>
                    <a:pt x="105" y="29"/>
                  </a:cubicBezTo>
                  <a:cubicBezTo>
                    <a:pt x="106" y="29"/>
                    <a:pt x="106" y="29"/>
                    <a:pt x="106" y="29"/>
                  </a:cubicBezTo>
                  <a:cubicBezTo>
                    <a:pt x="108" y="30"/>
                    <a:pt x="109" y="30"/>
                    <a:pt x="110" y="30"/>
                  </a:cubicBezTo>
                  <a:cubicBezTo>
                    <a:pt x="112" y="31"/>
                    <a:pt x="112" y="31"/>
                    <a:pt x="112" y="31"/>
                  </a:cubicBezTo>
                  <a:cubicBezTo>
                    <a:pt x="112" y="31"/>
                    <a:pt x="113" y="31"/>
                    <a:pt x="113" y="31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6" y="32"/>
                    <a:pt x="117" y="33"/>
                    <a:pt x="117" y="33"/>
                  </a:cubicBezTo>
                  <a:cubicBezTo>
                    <a:pt x="118" y="33"/>
                    <a:pt x="118" y="33"/>
                    <a:pt x="118" y="33"/>
                  </a:cubicBezTo>
                  <a:cubicBezTo>
                    <a:pt x="118" y="33"/>
                    <a:pt x="118" y="33"/>
                    <a:pt x="118" y="33"/>
                  </a:cubicBezTo>
                  <a:cubicBezTo>
                    <a:pt x="119" y="33"/>
                    <a:pt x="119" y="33"/>
                    <a:pt x="119" y="33"/>
                  </a:cubicBezTo>
                  <a:cubicBezTo>
                    <a:pt x="119" y="33"/>
                    <a:pt x="119" y="33"/>
                    <a:pt x="119" y="33"/>
                  </a:cubicBezTo>
                  <a:cubicBezTo>
                    <a:pt x="120" y="34"/>
                    <a:pt x="120" y="35"/>
                    <a:pt x="121" y="35"/>
                  </a:cubicBezTo>
                  <a:cubicBezTo>
                    <a:pt x="122" y="36"/>
                    <a:pt x="123" y="35"/>
                    <a:pt x="124" y="35"/>
                  </a:cubicBezTo>
                  <a:cubicBezTo>
                    <a:pt x="125" y="34"/>
                    <a:pt x="126" y="33"/>
                    <a:pt x="125" y="32"/>
                  </a:cubicBezTo>
                  <a:cubicBezTo>
                    <a:pt x="125" y="31"/>
                    <a:pt x="125" y="30"/>
                    <a:pt x="124" y="29"/>
                  </a:cubicBezTo>
                  <a:cubicBezTo>
                    <a:pt x="124" y="29"/>
                    <a:pt x="123" y="29"/>
                    <a:pt x="123" y="29"/>
                  </a:cubicBezTo>
                  <a:cubicBezTo>
                    <a:pt x="123" y="28"/>
                    <a:pt x="122" y="28"/>
                    <a:pt x="122" y="28"/>
                  </a:cubicBezTo>
                  <a:cubicBezTo>
                    <a:pt x="121" y="27"/>
                    <a:pt x="121" y="27"/>
                    <a:pt x="120" y="26"/>
                  </a:cubicBezTo>
                  <a:cubicBezTo>
                    <a:pt x="119" y="26"/>
                    <a:pt x="119" y="26"/>
                    <a:pt x="119" y="26"/>
                  </a:cubicBezTo>
                  <a:cubicBezTo>
                    <a:pt x="119" y="25"/>
                    <a:pt x="119" y="25"/>
                    <a:pt x="119" y="25"/>
                  </a:cubicBezTo>
                  <a:cubicBezTo>
                    <a:pt x="119" y="25"/>
                    <a:pt x="119" y="25"/>
                    <a:pt x="119" y="25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5" y="22"/>
                    <a:pt x="115" y="21"/>
                    <a:pt x="115" y="21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3" y="20"/>
                    <a:pt x="112" y="19"/>
                    <a:pt x="112" y="19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09" y="16"/>
                    <a:pt x="109" y="16"/>
                    <a:pt x="109" y="16"/>
                  </a:cubicBezTo>
                  <a:cubicBezTo>
                    <a:pt x="108" y="16"/>
                    <a:pt x="108" y="16"/>
                    <a:pt x="107" y="16"/>
                  </a:cubicBezTo>
                  <a:cubicBezTo>
                    <a:pt x="106" y="14"/>
                    <a:pt x="104" y="13"/>
                    <a:pt x="102" y="12"/>
                  </a:cubicBezTo>
                  <a:cubicBezTo>
                    <a:pt x="99" y="11"/>
                    <a:pt x="97" y="9"/>
                    <a:pt x="94" y="8"/>
                  </a:cubicBezTo>
                  <a:cubicBezTo>
                    <a:pt x="93" y="8"/>
                    <a:pt x="93" y="8"/>
                    <a:pt x="93" y="8"/>
                  </a:cubicBezTo>
                  <a:cubicBezTo>
                    <a:pt x="91" y="7"/>
                    <a:pt x="90" y="7"/>
                    <a:pt x="88" y="6"/>
                  </a:cubicBezTo>
                  <a:cubicBezTo>
                    <a:pt x="88" y="6"/>
                    <a:pt x="87" y="6"/>
                    <a:pt x="87" y="6"/>
                  </a:cubicBezTo>
                  <a:cubicBezTo>
                    <a:pt x="82" y="4"/>
                    <a:pt x="78" y="3"/>
                    <a:pt x="74" y="2"/>
                  </a:cubicBezTo>
                  <a:cubicBezTo>
                    <a:pt x="69" y="1"/>
                    <a:pt x="65" y="1"/>
                    <a:pt x="61" y="1"/>
                  </a:cubicBezTo>
                  <a:cubicBezTo>
                    <a:pt x="60" y="0"/>
                    <a:pt x="59" y="0"/>
                    <a:pt x="58" y="0"/>
                  </a:cubicBezTo>
                  <a:cubicBezTo>
                    <a:pt x="55" y="0"/>
                    <a:pt x="54" y="1"/>
                    <a:pt x="52" y="1"/>
                  </a:cubicBezTo>
                  <a:cubicBezTo>
                    <a:pt x="49" y="1"/>
                    <a:pt x="45" y="1"/>
                    <a:pt x="42" y="2"/>
                  </a:cubicBezTo>
                  <a:cubicBezTo>
                    <a:pt x="36" y="3"/>
                    <a:pt x="29" y="5"/>
                    <a:pt x="23" y="9"/>
                  </a:cubicBezTo>
                  <a:cubicBezTo>
                    <a:pt x="22" y="9"/>
                    <a:pt x="21" y="9"/>
                    <a:pt x="21" y="10"/>
                  </a:cubicBezTo>
                  <a:cubicBezTo>
                    <a:pt x="20" y="10"/>
                    <a:pt x="19" y="11"/>
                    <a:pt x="18" y="11"/>
                  </a:cubicBezTo>
                  <a:cubicBezTo>
                    <a:pt x="18" y="11"/>
                    <a:pt x="18" y="11"/>
                    <a:pt x="17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1" name="Freeform 1505"/>
            <p:cNvSpPr/>
            <p:nvPr/>
          </p:nvSpPr>
          <p:spPr bwMode="auto">
            <a:xfrm>
              <a:off x="9163051" y="658813"/>
              <a:ext cx="198438" cy="198438"/>
            </a:xfrm>
            <a:custGeom>
              <a:avLst/>
              <a:gdLst>
                <a:gd name="T0" fmla="*/ 68 w 71"/>
                <a:gd name="T1" fmla="*/ 41 h 71"/>
                <a:gd name="T2" fmla="*/ 41 w 71"/>
                <a:gd name="T3" fmla="*/ 3 h 71"/>
                <a:gd name="T4" fmla="*/ 3 w 71"/>
                <a:gd name="T5" fmla="*/ 30 h 71"/>
                <a:gd name="T6" fmla="*/ 30 w 71"/>
                <a:gd name="T7" fmla="*/ 68 h 71"/>
                <a:gd name="T8" fmla="*/ 68 w 71"/>
                <a:gd name="T9" fmla="*/ 4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1">
                  <a:moveTo>
                    <a:pt x="68" y="41"/>
                  </a:moveTo>
                  <a:cubicBezTo>
                    <a:pt x="71" y="23"/>
                    <a:pt x="59" y="6"/>
                    <a:pt x="41" y="3"/>
                  </a:cubicBezTo>
                  <a:cubicBezTo>
                    <a:pt x="24" y="0"/>
                    <a:pt x="7" y="12"/>
                    <a:pt x="3" y="30"/>
                  </a:cubicBezTo>
                  <a:cubicBezTo>
                    <a:pt x="0" y="48"/>
                    <a:pt x="12" y="65"/>
                    <a:pt x="30" y="68"/>
                  </a:cubicBezTo>
                  <a:cubicBezTo>
                    <a:pt x="48" y="71"/>
                    <a:pt x="65" y="59"/>
                    <a:pt x="68" y="41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2" name="Freeform 1506"/>
            <p:cNvSpPr/>
            <p:nvPr/>
          </p:nvSpPr>
          <p:spPr bwMode="auto">
            <a:xfrm>
              <a:off x="9021763" y="671513"/>
              <a:ext cx="200025" cy="200025"/>
            </a:xfrm>
            <a:custGeom>
              <a:avLst/>
              <a:gdLst>
                <a:gd name="T0" fmla="*/ 68 w 71"/>
                <a:gd name="T1" fmla="*/ 41 h 71"/>
                <a:gd name="T2" fmla="*/ 41 w 71"/>
                <a:gd name="T3" fmla="*/ 3 h 71"/>
                <a:gd name="T4" fmla="*/ 3 w 71"/>
                <a:gd name="T5" fmla="*/ 30 h 71"/>
                <a:gd name="T6" fmla="*/ 30 w 71"/>
                <a:gd name="T7" fmla="*/ 68 h 71"/>
                <a:gd name="T8" fmla="*/ 68 w 71"/>
                <a:gd name="T9" fmla="*/ 4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1">
                  <a:moveTo>
                    <a:pt x="68" y="41"/>
                  </a:moveTo>
                  <a:cubicBezTo>
                    <a:pt x="71" y="23"/>
                    <a:pt x="59" y="6"/>
                    <a:pt x="41" y="3"/>
                  </a:cubicBezTo>
                  <a:cubicBezTo>
                    <a:pt x="24" y="0"/>
                    <a:pt x="7" y="12"/>
                    <a:pt x="3" y="30"/>
                  </a:cubicBezTo>
                  <a:cubicBezTo>
                    <a:pt x="0" y="48"/>
                    <a:pt x="12" y="65"/>
                    <a:pt x="30" y="68"/>
                  </a:cubicBezTo>
                  <a:cubicBezTo>
                    <a:pt x="48" y="71"/>
                    <a:pt x="65" y="59"/>
                    <a:pt x="68" y="41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3" name="Freeform 1507"/>
            <p:cNvSpPr/>
            <p:nvPr/>
          </p:nvSpPr>
          <p:spPr bwMode="auto">
            <a:xfrm>
              <a:off x="8991601" y="784225"/>
              <a:ext cx="198438" cy="198438"/>
            </a:xfrm>
            <a:custGeom>
              <a:avLst/>
              <a:gdLst>
                <a:gd name="T0" fmla="*/ 68 w 71"/>
                <a:gd name="T1" fmla="*/ 41 h 71"/>
                <a:gd name="T2" fmla="*/ 41 w 71"/>
                <a:gd name="T3" fmla="*/ 3 h 71"/>
                <a:gd name="T4" fmla="*/ 3 w 71"/>
                <a:gd name="T5" fmla="*/ 30 h 71"/>
                <a:gd name="T6" fmla="*/ 30 w 71"/>
                <a:gd name="T7" fmla="*/ 68 h 71"/>
                <a:gd name="T8" fmla="*/ 68 w 71"/>
                <a:gd name="T9" fmla="*/ 4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1">
                  <a:moveTo>
                    <a:pt x="68" y="41"/>
                  </a:moveTo>
                  <a:cubicBezTo>
                    <a:pt x="71" y="23"/>
                    <a:pt x="59" y="6"/>
                    <a:pt x="41" y="3"/>
                  </a:cubicBezTo>
                  <a:cubicBezTo>
                    <a:pt x="23" y="0"/>
                    <a:pt x="6" y="12"/>
                    <a:pt x="3" y="30"/>
                  </a:cubicBezTo>
                  <a:cubicBezTo>
                    <a:pt x="0" y="48"/>
                    <a:pt x="12" y="65"/>
                    <a:pt x="30" y="68"/>
                  </a:cubicBezTo>
                  <a:cubicBezTo>
                    <a:pt x="48" y="71"/>
                    <a:pt x="65" y="59"/>
                    <a:pt x="68" y="41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4" name="Freeform 1508"/>
            <p:cNvSpPr/>
            <p:nvPr/>
          </p:nvSpPr>
          <p:spPr bwMode="auto">
            <a:xfrm>
              <a:off x="9050338" y="908050"/>
              <a:ext cx="198438" cy="195263"/>
            </a:xfrm>
            <a:custGeom>
              <a:avLst/>
              <a:gdLst>
                <a:gd name="T0" fmla="*/ 68 w 71"/>
                <a:gd name="T1" fmla="*/ 41 h 70"/>
                <a:gd name="T2" fmla="*/ 41 w 71"/>
                <a:gd name="T3" fmla="*/ 3 h 70"/>
                <a:gd name="T4" fmla="*/ 3 w 71"/>
                <a:gd name="T5" fmla="*/ 29 h 70"/>
                <a:gd name="T6" fmla="*/ 30 w 71"/>
                <a:gd name="T7" fmla="*/ 67 h 70"/>
                <a:gd name="T8" fmla="*/ 68 w 71"/>
                <a:gd name="T9" fmla="*/ 4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0">
                  <a:moveTo>
                    <a:pt x="68" y="41"/>
                  </a:moveTo>
                  <a:cubicBezTo>
                    <a:pt x="71" y="23"/>
                    <a:pt x="59" y="6"/>
                    <a:pt x="41" y="3"/>
                  </a:cubicBezTo>
                  <a:cubicBezTo>
                    <a:pt x="23" y="0"/>
                    <a:pt x="6" y="11"/>
                    <a:pt x="3" y="29"/>
                  </a:cubicBezTo>
                  <a:cubicBezTo>
                    <a:pt x="0" y="47"/>
                    <a:pt x="12" y="64"/>
                    <a:pt x="30" y="67"/>
                  </a:cubicBezTo>
                  <a:cubicBezTo>
                    <a:pt x="48" y="70"/>
                    <a:pt x="65" y="58"/>
                    <a:pt x="68" y="41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5" name="Freeform 1509"/>
            <p:cNvSpPr/>
            <p:nvPr/>
          </p:nvSpPr>
          <p:spPr bwMode="auto">
            <a:xfrm>
              <a:off x="9186863" y="887413"/>
              <a:ext cx="196850" cy="200025"/>
            </a:xfrm>
            <a:custGeom>
              <a:avLst/>
              <a:gdLst>
                <a:gd name="T0" fmla="*/ 67 w 70"/>
                <a:gd name="T1" fmla="*/ 41 h 71"/>
                <a:gd name="T2" fmla="*/ 41 w 70"/>
                <a:gd name="T3" fmla="*/ 4 h 71"/>
                <a:gd name="T4" fmla="*/ 3 w 70"/>
                <a:gd name="T5" fmla="*/ 30 h 71"/>
                <a:gd name="T6" fmla="*/ 29 w 70"/>
                <a:gd name="T7" fmla="*/ 68 h 71"/>
                <a:gd name="T8" fmla="*/ 67 w 70"/>
                <a:gd name="T9" fmla="*/ 4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1">
                  <a:moveTo>
                    <a:pt x="67" y="41"/>
                  </a:moveTo>
                  <a:cubicBezTo>
                    <a:pt x="70" y="24"/>
                    <a:pt x="59" y="7"/>
                    <a:pt x="41" y="4"/>
                  </a:cubicBezTo>
                  <a:cubicBezTo>
                    <a:pt x="23" y="0"/>
                    <a:pt x="6" y="12"/>
                    <a:pt x="3" y="30"/>
                  </a:cubicBezTo>
                  <a:cubicBezTo>
                    <a:pt x="0" y="48"/>
                    <a:pt x="12" y="65"/>
                    <a:pt x="29" y="68"/>
                  </a:cubicBezTo>
                  <a:cubicBezTo>
                    <a:pt x="47" y="71"/>
                    <a:pt x="64" y="59"/>
                    <a:pt x="67" y="41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6" name="Freeform 1510"/>
            <p:cNvSpPr/>
            <p:nvPr/>
          </p:nvSpPr>
          <p:spPr bwMode="auto">
            <a:xfrm>
              <a:off x="9263063" y="765175"/>
              <a:ext cx="198438" cy="198438"/>
            </a:xfrm>
            <a:custGeom>
              <a:avLst/>
              <a:gdLst>
                <a:gd name="T0" fmla="*/ 67 w 71"/>
                <a:gd name="T1" fmla="*/ 41 h 71"/>
                <a:gd name="T2" fmla="*/ 41 w 71"/>
                <a:gd name="T3" fmla="*/ 3 h 71"/>
                <a:gd name="T4" fmla="*/ 3 w 71"/>
                <a:gd name="T5" fmla="*/ 30 h 71"/>
                <a:gd name="T6" fmla="*/ 30 w 71"/>
                <a:gd name="T7" fmla="*/ 68 h 71"/>
                <a:gd name="T8" fmla="*/ 67 w 71"/>
                <a:gd name="T9" fmla="*/ 4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1">
                  <a:moveTo>
                    <a:pt x="67" y="41"/>
                  </a:moveTo>
                  <a:cubicBezTo>
                    <a:pt x="71" y="23"/>
                    <a:pt x="59" y="6"/>
                    <a:pt x="41" y="3"/>
                  </a:cubicBezTo>
                  <a:cubicBezTo>
                    <a:pt x="23" y="0"/>
                    <a:pt x="6" y="12"/>
                    <a:pt x="3" y="30"/>
                  </a:cubicBezTo>
                  <a:cubicBezTo>
                    <a:pt x="0" y="48"/>
                    <a:pt x="12" y="65"/>
                    <a:pt x="30" y="68"/>
                  </a:cubicBezTo>
                  <a:cubicBezTo>
                    <a:pt x="47" y="71"/>
                    <a:pt x="64" y="59"/>
                    <a:pt x="67" y="41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7" name="Freeform 1511"/>
            <p:cNvSpPr/>
            <p:nvPr/>
          </p:nvSpPr>
          <p:spPr bwMode="auto">
            <a:xfrm>
              <a:off x="9039226" y="717550"/>
              <a:ext cx="373063" cy="338138"/>
            </a:xfrm>
            <a:custGeom>
              <a:avLst/>
              <a:gdLst>
                <a:gd name="T0" fmla="*/ 88 w 133"/>
                <a:gd name="T1" fmla="*/ 90 h 121"/>
                <a:gd name="T2" fmla="*/ 85 w 133"/>
                <a:gd name="T3" fmla="*/ 70 h 121"/>
                <a:gd name="T4" fmla="*/ 96 w 133"/>
                <a:gd name="T5" fmla="*/ 81 h 121"/>
                <a:gd name="T6" fmla="*/ 108 w 133"/>
                <a:gd name="T7" fmla="*/ 72 h 121"/>
                <a:gd name="T8" fmla="*/ 94 w 133"/>
                <a:gd name="T9" fmla="*/ 70 h 121"/>
                <a:gd name="T10" fmla="*/ 86 w 133"/>
                <a:gd name="T11" fmla="*/ 66 h 121"/>
                <a:gd name="T12" fmla="*/ 96 w 133"/>
                <a:gd name="T13" fmla="*/ 58 h 121"/>
                <a:gd name="T14" fmla="*/ 130 w 133"/>
                <a:gd name="T15" fmla="*/ 58 h 121"/>
                <a:gd name="T16" fmla="*/ 107 w 133"/>
                <a:gd name="T17" fmla="*/ 52 h 121"/>
                <a:gd name="T18" fmla="*/ 88 w 133"/>
                <a:gd name="T19" fmla="*/ 44 h 121"/>
                <a:gd name="T20" fmla="*/ 93 w 133"/>
                <a:gd name="T21" fmla="*/ 41 h 121"/>
                <a:gd name="T22" fmla="*/ 103 w 133"/>
                <a:gd name="T23" fmla="*/ 33 h 121"/>
                <a:gd name="T24" fmla="*/ 90 w 133"/>
                <a:gd name="T25" fmla="*/ 31 h 121"/>
                <a:gd name="T26" fmla="*/ 89 w 133"/>
                <a:gd name="T27" fmla="*/ 38 h 121"/>
                <a:gd name="T28" fmla="*/ 73 w 133"/>
                <a:gd name="T29" fmla="*/ 37 h 121"/>
                <a:gd name="T30" fmla="*/ 85 w 133"/>
                <a:gd name="T31" fmla="*/ 2 h 121"/>
                <a:gd name="T32" fmla="*/ 67 w 133"/>
                <a:gd name="T33" fmla="*/ 35 h 121"/>
                <a:gd name="T34" fmla="*/ 60 w 133"/>
                <a:gd name="T35" fmla="*/ 31 h 121"/>
                <a:gd name="T36" fmla="*/ 63 w 133"/>
                <a:gd name="T37" fmla="*/ 16 h 121"/>
                <a:gd name="T38" fmla="*/ 50 w 133"/>
                <a:gd name="T39" fmla="*/ 14 h 121"/>
                <a:gd name="T40" fmla="*/ 55 w 133"/>
                <a:gd name="T41" fmla="*/ 25 h 121"/>
                <a:gd name="T42" fmla="*/ 49 w 133"/>
                <a:gd name="T43" fmla="*/ 37 h 121"/>
                <a:gd name="T44" fmla="*/ 43 w 133"/>
                <a:gd name="T45" fmla="*/ 24 h 121"/>
                <a:gd name="T46" fmla="*/ 27 w 133"/>
                <a:gd name="T47" fmla="*/ 30 h 121"/>
                <a:gd name="T48" fmla="*/ 45 w 133"/>
                <a:gd name="T49" fmla="*/ 40 h 121"/>
                <a:gd name="T50" fmla="*/ 31 w 133"/>
                <a:gd name="T51" fmla="*/ 39 h 121"/>
                <a:gd name="T52" fmla="*/ 20 w 133"/>
                <a:gd name="T53" fmla="*/ 37 h 121"/>
                <a:gd name="T54" fmla="*/ 27 w 133"/>
                <a:gd name="T55" fmla="*/ 46 h 121"/>
                <a:gd name="T56" fmla="*/ 37 w 133"/>
                <a:gd name="T57" fmla="*/ 55 h 121"/>
                <a:gd name="T58" fmla="*/ 25 w 133"/>
                <a:gd name="T59" fmla="*/ 59 h 121"/>
                <a:gd name="T60" fmla="*/ 9 w 133"/>
                <a:gd name="T61" fmla="*/ 71 h 121"/>
                <a:gd name="T62" fmla="*/ 37 w 133"/>
                <a:gd name="T63" fmla="*/ 64 h 121"/>
                <a:gd name="T64" fmla="*/ 32 w 133"/>
                <a:gd name="T65" fmla="*/ 77 h 121"/>
                <a:gd name="T66" fmla="*/ 19 w 133"/>
                <a:gd name="T67" fmla="*/ 78 h 121"/>
                <a:gd name="T68" fmla="*/ 28 w 133"/>
                <a:gd name="T69" fmla="*/ 89 h 121"/>
                <a:gd name="T70" fmla="*/ 38 w 133"/>
                <a:gd name="T71" fmla="*/ 78 h 121"/>
                <a:gd name="T72" fmla="*/ 41 w 133"/>
                <a:gd name="T73" fmla="*/ 95 h 121"/>
                <a:gd name="T74" fmla="*/ 49 w 133"/>
                <a:gd name="T75" fmla="*/ 112 h 121"/>
                <a:gd name="T76" fmla="*/ 57 w 133"/>
                <a:gd name="T77" fmla="*/ 85 h 121"/>
                <a:gd name="T78" fmla="*/ 61 w 133"/>
                <a:gd name="T79" fmla="*/ 97 h 121"/>
                <a:gd name="T80" fmla="*/ 69 w 133"/>
                <a:gd name="T81" fmla="*/ 107 h 121"/>
                <a:gd name="T82" fmla="*/ 70 w 133"/>
                <a:gd name="T83" fmla="*/ 95 h 121"/>
                <a:gd name="T84" fmla="*/ 75 w 133"/>
                <a:gd name="T85" fmla="*/ 81 h 121"/>
                <a:gd name="T86" fmla="*/ 83 w 133"/>
                <a:gd name="T87" fmla="*/ 9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3" h="121">
                  <a:moveTo>
                    <a:pt x="105" y="105"/>
                  </a:moveTo>
                  <a:cubicBezTo>
                    <a:pt x="108" y="99"/>
                    <a:pt x="105" y="92"/>
                    <a:pt x="99" y="89"/>
                  </a:cubicBezTo>
                  <a:cubicBezTo>
                    <a:pt x="95" y="88"/>
                    <a:pt x="91" y="88"/>
                    <a:pt x="88" y="90"/>
                  </a:cubicBezTo>
                  <a:cubicBezTo>
                    <a:pt x="86" y="87"/>
                    <a:pt x="84" y="84"/>
                    <a:pt x="82" y="82"/>
                  </a:cubicBezTo>
                  <a:cubicBezTo>
                    <a:pt x="81" y="81"/>
                    <a:pt x="80" y="79"/>
                    <a:pt x="79" y="78"/>
                  </a:cubicBezTo>
                  <a:cubicBezTo>
                    <a:pt x="82" y="76"/>
                    <a:pt x="84" y="73"/>
                    <a:pt x="85" y="70"/>
                  </a:cubicBezTo>
                  <a:cubicBezTo>
                    <a:pt x="88" y="71"/>
                    <a:pt x="90" y="72"/>
                    <a:pt x="93" y="73"/>
                  </a:cubicBezTo>
                  <a:cubicBezTo>
                    <a:pt x="93" y="74"/>
                    <a:pt x="93" y="75"/>
                    <a:pt x="93" y="76"/>
                  </a:cubicBezTo>
                  <a:cubicBezTo>
                    <a:pt x="93" y="78"/>
                    <a:pt x="95" y="80"/>
                    <a:pt x="96" y="81"/>
                  </a:cubicBezTo>
                  <a:cubicBezTo>
                    <a:pt x="98" y="81"/>
                    <a:pt x="100" y="82"/>
                    <a:pt x="102" y="81"/>
                  </a:cubicBezTo>
                  <a:cubicBezTo>
                    <a:pt x="104" y="81"/>
                    <a:pt x="106" y="80"/>
                    <a:pt x="107" y="78"/>
                  </a:cubicBezTo>
                  <a:cubicBezTo>
                    <a:pt x="108" y="76"/>
                    <a:pt x="108" y="74"/>
                    <a:pt x="108" y="72"/>
                  </a:cubicBezTo>
                  <a:cubicBezTo>
                    <a:pt x="107" y="70"/>
                    <a:pt x="106" y="68"/>
                    <a:pt x="104" y="67"/>
                  </a:cubicBezTo>
                  <a:cubicBezTo>
                    <a:pt x="102" y="67"/>
                    <a:pt x="101" y="66"/>
                    <a:pt x="98" y="67"/>
                  </a:cubicBezTo>
                  <a:cubicBezTo>
                    <a:pt x="97" y="67"/>
                    <a:pt x="95" y="68"/>
                    <a:pt x="94" y="70"/>
                  </a:cubicBezTo>
                  <a:cubicBezTo>
                    <a:pt x="93" y="69"/>
                    <a:pt x="93" y="69"/>
                    <a:pt x="92" y="68"/>
                  </a:cubicBezTo>
                  <a:cubicBezTo>
                    <a:pt x="92" y="69"/>
                    <a:pt x="92" y="69"/>
                    <a:pt x="92" y="69"/>
                  </a:cubicBezTo>
                  <a:cubicBezTo>
                    <a:pt x="90" y="68"/>
                    <a:pt x="88" y="67"/>
                    <a:pt x="86" y="66"/>
                  </a:cubicBezTo>
                  <a:cubicBezTo>
                    <a:pt x="87" y="65"/>
                    <a:pt x="87" y="65"/>
                    <a:pt x="87" y="64"/>
                  </a:cubicBezTo>
                  <a:cubicBezTo>
                    <a:pt x="87" y="63"/>
                    <a:pt x="87" y="61"/>
                    <a:pt x="87" y="59"/>
                  </a:cubicBezTo>
                  <a:cubicBezTo>
                    <a:pt x="90" y="59"/>
                    <a:pt x="93" y="58"/>
                    <a:pt x="96" y="58"/>
                  </a:cubicBezTo>
                  <a:cubicBezTo>
                    <a:pt x="100" y="57"/>
                    <a:pt x="104" y="57"/>
                    <a:pt x="107" y="56"/>
                  </a:cubicBezTo>
                  <a:cubicBezTo>
                    <a:pt x="108" y="59"/>
                    <a:pt x="111" y="63"/>
                    <a:pt x="114" y="64"/>
                  </a:cubicBezTo>
                  <a:cubicBezTo>
                    <a:pt x="120" y="67"/>
                    <a:pt x="128" y="64"/>
                    <a:pt x="130" y="58"/>
                  </a:cubicBezTo>
                  <a:cubicBezTo>
                    <a:pt x="133" y="52"/>
                    <a:pt x="130" y="44"/>
                    <a:pt x="124" y="42"/>
                  </a:cubicBezTo>
                  <a:cubicBezTo>
                    <a:pt x="118" y="39"/>
                    <a:pt x="110" y="42"/>
                    <a:pt x="108" y="48"/>
                  </a:cubicBezTo>
                  <a:cubicBezTo>
                    <a:pt x="107" y="49"/>
                    <a:pt x="107" y="51"/>
                    <a:pt x="107" y="52"/>
                  </a:cubicBezTo>
                  <a:cubicBezTo>
                    <a:pt x="100" y="53"/>
                    <a:pt x="94" y="54"/>
                    <a:pt x="87" y="55"/>
                  </a:cubicBezTo>
                  <a:cubicBezTo>
                    <a:pt x="86" y="52"/>
                    <a:pt x="85" y="49"/>
                    <a:pt x="84" y="47"/>
                  </a:cubicBezTo>
                  <a:cubicBezTo>
                    <a:pt x="85" y="46"/>
                    <a:pt x="86" y="45"/>
                    <a:pt x="88" y="44"/>
                  </a:cubicBezTo>
                  <a:cubicBezTo>
                    <a:pt x="89" y="44"/>
                    <a:pt x="90" y="43"/>
                    <a:pt x="91" y="42"/>
                  </a:cubicBezTo>
                  <a:cubicBezTo>
                    <a:pt x="92" y="41"/>
                    <a:pt x="92" y="41"/>
                    <a:pt x="93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2"/>
                    <a:pt x="96" y="42"/>
                    <a:pt x="98" y="41"/>
                  </a:cubicBezTo>
                  <a:cubicBezTo>
                    <a:pt x="100" y="41"/>
                    <a:pt x="102" y="40"/>
                    <a:pt x="102" y="38"/>
                  </a:cubicBezTo>
                  <a:cubicBezTo>
                    <a:pt x="103" y="37"/>
                    <a:pt x="104" y="35"/>
                    <a:pt x="103" y="33"/>
                  </a:cubicBezTo>
                  <a:cubicBezTo>
                    <a:pt x="103" y="31"/>
                    <a:pt x="102" y="29"/>
                    <a:pt x="100" y="29"/>
                  </a:cubicBezTo>
                  <a:cubicBezTo>
                    <a:pt x="98" y="28"/>
                    <a:pt x="97" y="27"/>
                    <a:pt x="95" y="28"/>
                  </a:cubicBezTo>
                  <a:cubicBezTo>
                    <a:pt x="93" y="28"/>
                    <a:pt x="91" y="29"/>
                    <a:pt x="90" y="31"/>
                  </a:cubicBezTo>
                  <a:cubicBezTo>
                    <a:pt x="89" y="33"/>
                    <a:pt x="89" y="35"/>
                    <a:pt x="90" y="36"/>
                  </a:cubicBezTo>
                  <a:cubicBezTo>
                    <a:pt x="90" y="37"/>
                    <a:pt x="90" y="37"/>
                    <a:pt x="90" y="38"/>
                  </a:cubicBezTo>
                  <a:cubicBezTo>
                    <a:pt x="90" y="38"/>
                    <a:pt x="90" y="38"/>
                    <a:pt x="89" y="38"/>
                  </a:cubicBezTo>
                  <a:cubicBezTo>
                    <a:pt x="88" y="39"/>
                    <a:pt x="86" y="40"/>
                    <a:pt x="85" y="41"/>
                  </a:cubicBezTo>
                  <a:cubicBezTo>
                    <a:pt x="84" y="42"/>
                    <a:pt x="83" y="43"/>
                    <a:pt x="82" y="44"/>
                  </a:cubicBezTo>
                  <a:cubicBezTo>
                    <a:pt x="79" y="41"/>
                    <a:pt x="76" y="38"/>
                    <a:pt x="73" y="37"/>
                  </a:cubicBezTo>
                  <a:cubicBezTo>
                    <a:pt x="74" y="33"/>
                    <a:pt x="76" y="29"/>
                    <a:pt x="77" y="25"/>
                  </a:cubicBezTo>
                  <a:cubicBezTo>
                    <a:pt x="83" y="27"/>
                    <a:pt x="89" y="24"/>
                    <a:pt x="91" y="18"/>
                  </a:cubicBezTo>
                  <a:cubicBezTo>
                    <a:pt x="94" y="12"/>
                    <a:pt x="91" y="5"/>
                    <a:pt x="85" y="2"/>
                  </a:cubicBezTo>
                  <a:cubicBezTo>
                    <a:pt x="79" y="0"/>
                    <a:pt x="71" y="3"/>
                    <a:pt x="69" y="9"/>
                  </a:cubicBezTo>
                  <a:cubicBezTo>
                    <a:pt x="67" y="14"/>
                    <a:pt x="68" y="19"/>
                    <a:pt x="72" y="23"/>
                  </a:cubicBezTo>
                  <a:cubicBezTo>
                    <a:pt x="70" y="27"/>
                    <a:pt x="69" y="31"/>
                    <a:pt x="67" y="35"/>
                  </a:cubicBezTo>
                  <a:cubicBezTo>
                    <a:pt x="67" y="35"/>
                    <a:pt x="66" y="35"/>
                    <a:pt x="66" y="35"/>
                  </a:cubicBezTo>
                  <a:cubicBezTo>
                    <a:pt x="64" y="34"/>
                    <a:pt x="62" y="34"/>
                    <a:pt x="60" y="34"/>
                  </a:cubicBezTo>
                  <a:cubicBezTo>
                    <a:pt x="60" y="33"/>
                    <a:pt x="60" y="32"/>
                    <a:pt x="60" y="31"/>
                  </a:cubicBezTo>
                  <a:cubicBezTo>
                    <a:pt x="59" y="28"/>
                    <a:pt x="59" y="26"/>
                    <a:pt x="59" y="24"/>
                  </a:cubicBezTo>
                  <a:cubicBezTo>
                    <a:pt x="60" y="24"/>
                    <a:pt x="61" y="23"/>
                    <a:pt x="62" y="21"/>
                  </a:cubicBezTo>
                  <a:cubicBezTo>
                    <a:pt x="63" y="20"/>
                    <a:pt x="63" y="18"/>
                    <a:pt x="63" y="16"/>
                  </a:cubicBezTo>
                  <a:cubicBezTo>
                    <a:pt x="62" y="15"/>
                    <a:pt x="61" y="13"/>
                    <a:pt x="60" y="12"/>
                  </a:cubicBezTo>
                  <a:cubicBezTo>
                    <a:pt x="58" y="11"/>
                    <a:pt x="56" y="11"/>
                    <a:pt x="54" y="11"/>
                  </a:cubicBezTo>
                  <a:cubicBezTo>
                    <a:pt x="52" y="12"/>
                    <a:pt x="51" y="13"/>
                    <a:pt x="50" y="14"/>
                  </a:cubicBezTo>
                  <a:cubicBezTo>
                    <a:pt x="49" y="16"/>
                    <a:pt x="49" y="18"/>
                    <a:pt x="49" y="20"/>
                  </a:cubicBezTo>
                  <a:cubicBezTo>
                    <a:pt x="50" y="21"/>
                    <a:pt x="51" y="23"/>
                    <a:pt x="52" y="24"/>
                  </a:cubicBezTo>
                  <a:cubicBezTo>
                    <a:pt x="53" y="24"/>
                    <a:pt x="54" y="25"/>
                    <a:pt x="55" y="25"/>
                  </a:cubicBezTo>
                  <a:cubicBezTo>
                    <a:pt x="55" y="27"/>
                    <a:pt x="55" y="28"/>
                    <a:pt x="55" y="30"/>
                  </a:cubicBezTo>
                  <a:cubicBezTo>
                    <a:pt x="56" y="32"/>
                    <a:pt x="56" y="33"/>
                    <a:pt x="56" y="35"/>
                  </a:cubicBezTo>
                  <a:cubicBezTo>
                    <a:pt x="54" y="35"/>
                    <a:pt x="52" y="36"/>
                    <a:pt x="49" y="37"/>
                  </a:cubicBezTo>
                  <a:cubicBezTo>
                    <a:pt x="49" y="37"/>
                    <a:pt x="48" y="36"/>
                    <a:pt x="47" y="35"/>
                  </a:cubicBezTo>
                  <a:cubicBezTo>
                    <a:pt x="45" y="32"/>
                    <a:pt x="43" y="30"/>
                    <a:pt x="41" y="27"/>
                  </a:cubicBezTo>
                  <a:cubicBezTo>
                    <a:pt x="42" y="26"/>
                    <a:pt x="43" y="25"/>
                    <a:pt x="43" y="24"/>
                  </a:cubicBezTo>
                  <a:cubicBezTo>
                    <a:pt x="46" y="18"/>
                    <a:pt x="43" y="10"/>
                    <a:pt x="37" y="8"/>
                  </a:cubicBezTo>
                  <a:cubicBezTo>
                    <a:pt x="31" y="5"/>
                    <a:pt x="23" y="8"/>
                    <a:pt x="21" y="14"/>
                  </a:cubicBezTo>
                  <a:cubicBezTo>
                    <a:pt x="18" y="20"/>
                    <a:pt x="21" y="28"/>
                    <a:pt x="27" y="30"/>
                  </a:cubicBezTo>
                  <a:cubicBezTo>
                    <a:pt x="31" y="32"/>
                    <a:pt x="35" y="31"/>
                    <a:pt x="38" y="30"/>
                  </a:cubicBezTo>
                  <a:cubicBezTo>
                    <a:pt x="40" y="32"/>
                    <a:pt x="42" y="35"/>
                    <a:pt x="43" y="38"/>
                  </a:cubicBezTo>
                  <a:cubicBezTo>
                    <a:pt x="44" y="38"/>
                    <a:pt x="45" y="39"/>
                    <a:pt x="45" y="40"/>
                  </a:cubicBezTo>
                  <a:cubicBezTo>
                    <a:pt x="44" y="42"/>
                    <a:pt x="42" y="43"/>
                    <a:pt x="41" y="45"/>
                  </a:cubicBezTo>
                  <a:cubicBezTo>
                    <a:pt x="37" y="44"/>
                    <a:pt x="34" y="42"/>
                    <a:pt x="31" y="41"/>
                  </a:cubicBezTo>
                  <a:cubicBezTo>
                    <a:pt x="31" y="40"/>
                    <a:pt x="31" y="39"/>
                    <a:pt x="31" y="39"/>
                  </a:cubicBezTo>
                  <a:cubicBezTo>
                    <a:pt x="30" y="37"/>
                    <a:pt x="29" y="36"/>
                    <a:pt x="28" y="35"/>
                  </a:cubicBezTo>
                  <a:cubicBezTo>
                    <a:pt x="27" y="34"/>
                    <a:pt x="25" y="34"/>
                    <a:pt x="24" y="35"/>
                  </a:cubicBezTo>
                  <a:cubicBezTo>
                    <a:pt x="22" y="35"/>
                    <a:pt x="21" y="36"/>
                    <a:pt x="20" y="37"/>
                  </a:cubicBezTo>
                  <a:cubicBezTo>
                    <a:pt x="19" y="38"/>
                    <a:pt x="19" y="40"/>
                    <a:pt x="20" y="41"/>
                  </a:cubicBezTo>
                  <a:cubicBezTo>
                    <a:pt x="20" y="43"/>
                    <a:pt x="21" y="44"/>
                    <a:pt x="22" y="45"/>
                  </a:cubicBezTo>
                  <a:cubicBezTo>
                    <a:pt x="24" y="46"/>
                    <a:pt x="25" y="46"/>
                    <a:pt x="27" y="46"/>
                  </a:cubicBezTo>
                  <a:cubicBezTo>
                    <a:pt x="27" y="45"/>
                    <a:pt x="28" y="45"/>
                    <a:pt x="29" y="44"/>
                  </a:cubicBezTo>
                  <a:cubicBezTo>
                    <a:pt x="32" y="46"/>
                    <a:pt x="35" y="47"/>
                    <a:pt x="39" y="49"/>
                  </a:cubicBezTo>
                  <a:cubicBezTo>
                    <a:pt x="38" y="51"/>
                    <a:pt x="37" y="53"/>
                    <a:pt x="37" y="55"/>
                  </a:cubicBezTo>
                  <a:cubicBezTo>
                    <a:pt x="36" y="57"/>
                    <a:pt x="36" y="58"/>
                    <a:pt x="36" y="59"/>
                  </a:cubicBezTo>
                  <a:cubicBezTo>
                    <a:pt x="34" y="59"/>
                    <a:pt x="32" y="59"/>
                    <a:pt x="30" y="59"/>
                  </a:cubicBezTo>
                  <a:cubicBezTo>
                    <a:pt x="28" y="59"/>
                    <a:pt x="27" y="59"/>
                    <a:pt x="25" y="59"/>
                  </a:cubicBezTo>
                  <a:cubicBezTo>
                    <a:pt x="25" y="54"/>
                    <a:pt x="22" y="50"/>
                    <a:pt x="18" y="48"/>
                  </a:cubicBezTo>
                  <a:cubicBezTo>
                    <a:pt x="12" y="46"/>
                    <a:pt x="5" y="49"/>
                    <a:pt x="2" y="55"/>
                  </a:cubicBezTo>
                  <a:cubicBezTo>
                    <a:pt x="0" y="61"/>
                    <a:pt x="3" y="68"/>
                    <a:pt x="9" y="71"/>
                  </a:cubicBezTo>
                  <a:cubicBezTo>
                    <a:pt x="15" y="73"/>
                    <a:pt x="22" y="70"/>
                    <a:pt x="24" y="64"/>
                  </a:cubicBezTo>
                  <a:cubicBezTo>
                    <a:pt x="25" y="64"/>
                    <a:pt x="25" y="63"/>
                    <a:pt x="25" y="63"/>
                  </a:cubicBezTo>
                  <a:cubicBezTo>
                    <a:pt x="29" y="63"/>
                    <a:pt x="33" y="64"/>
                    <a:pt x="37" y="64"/>
                  </a:cubicBezTo>
                  <a:cubicBezTo>
                    <a:pt x="37" y="67"/>
                    <a:pt x="38" y="70"/>
                    <a:pt x="40" y="72"/>
                  </a:cubicBezTo>
                  <a:cubicBezTo>
                    <a:pt x="39" y="73"/>
                    <a:pt x="37" y="73"/>
                    <a:pt x="36" y="74"/>
                  </a:cubicBezTo>
                  <a:cubicBezTo>
                    <a:pt x="35" y="75"/>
                    <a:pt x="33" y="76"/>
                    <a:pt x="32" y="77"/>
                  </a:cubicBezTo>
                  <a:cubicBezTo>
                    <a:pt x="31" y="76"/>
                    <a:pt x="30" y="75"/>
                    <a:pt x="29" y="75"/>
                  </a:cubicBezTo>
                  <a:cubicBezTo>
                    <a:pt x="27" y="74"/>
                    <a:pt x="26" y="74"/>
                    <a:pt x="24" y="74"/>
                  </a:cubicBezTo>
                  <a:cubicBezTo>
                    <a:pt x="22" y="75"/>
                    <a:pt x="20" y="76"/>
                    <a:pt x="19" y="78"/>
                  </a:cubicBezTo>
                  <a:cubicBezTo>
                    <a:pt x="18" y="80"/>
                    <a:pt x="18" y="82"/>
                    <a:pt x="18" y="84"/>
                  </a:cubicBezTo>
                  <a:cubicBezTo>
                    <a:pt x="19" y="85"/>
                    <a:pt x="20" y="87"/>
                    <a:pt x="22" y="88"/>
                  </a:cubicBezTo>
                  <a:cubicBezTo>
                    <a:pt x="24" y="89"/>
                    <a:pt x="25" y="90"/>
                    <a:pt x="28" y="89"/>
                  </a:cubicBezTo>
                  <a:cubicBezTo>
                    <a:pt x="29" y="88"/>
                    <a:pt x="31" y="87"/>
                    <a:pt x="32" y="85"/>
                  </a:cubicBezTo>
                  <a:cubicBezTo>
                    <a:pt x="33" y="84"/>
                    <a:pt x="33" y="83"/>
                    <a:pt x="33" y="81"/>
                  </a:cubicBezTo>
                  <a:cubicBezTo>
                    <a:pt x="35" y="80"/>
                    <a:pt x="37" y="79"/>
                    <a:pt x="38" y="78"/>
                  </a:cubicBezTo>
                  <a:cubicBezTo>
                    <a:pt x="40" y="77"/>
                    <a:pt x="41" y="76"/>
                    <a:pt x="42" y="76"/>
                  </a:cubicBezTo>
                  <a:cubicBezTo>
                    <a:pt x="43" y="78"/>
                    <a:pt x="45" y="79"/>
                    <a:pt x="47" y="81"/>
                  </a:cubicBezTo>
                  <a:cubicBezTo>
                    <a:pt x="45" y="86"/>
                    <a:pt x="43" y="90"/>
                    <a:pt x="41" y="95"/>
                  </a:cubicBezTo>
                  <a:cubicBezTo>
                    <a:pt x="35" y="94"/>
                    <a:pt x="29" y="97"/>
                    <a:pt x="27" y="102"/>
                  </a:cubicBezTo>
                  <a:cubicBezTo>
                    <a:pt x="24" y="108"/>
                    <a:pt x="27" y="115"/>
                    <a:pt x="33" y="118"/>
                  </a:cubicBezTo>
                  <a:cubicBezTo>
                    <a:pt x="39" y="121"/>
                    <a:pt x="47" y="118"/>
                    <a:pt x="49" y="112"/>
                  </a:cubicBezTo>
                  <a:cubicBezTo>
                    <a:pt x="51" y="106"/>
                    <a:pt x="49" y="100"/>
                    <a:pt x="45" y="97"/>
                  </a:cubicBezTo>
                  <a:cubicBezTo>
                    <a:pt x="47" y="92"/>
                    <a:pt x="50" y="88"/>
                    <a:pt x="52" y="83"/>
                  </a:cubicBezTo>
                  <a:cubicBezTo>
                    <a:pt x="54" y="84"/>
                    <a:pt x="55" y="85"/>
                    <a:pt x="57" y="85"/>
                  </a:cubicBezTo>
                  <a:cubicBezTo>
                    <a:pt x="59" y="85"/>
                    <a:pt x="60" y="85"/>
                    <a:pt x="62" y="85"/>
                  </a:cubicBezTo>
                  <a:cubicBezTo>
                    <a:pt x="63" y="88"/>
                    <a:pt x="63" y="91"/>
                    <a:pt x="64" y="95"/>
                  </a:cubicBezTo>
                  <a:cubicBezTo>
                    <a:pt x="63" y="95"/>
                    <a:pt x="62" y="96"/>
                    <a:pt x="61" y="97"/>
                  </a:cubicBezTo>
                  <a:cubicBezTo>
                    <a:pt x="60" y="99"/>
                    <a:pt x="60" y="101"/>
                    <a:pt x="60" y="102"/>
                  </a:cubicBezTo>
                  <a:cubicBezTo>
                    <a:pt x="61" y="104"/>
                    <a:pt x="62" y="106"/>
                    <a:pt x="63" y="107"/>
                  </a:cubicBezTo>
                  <a:cubicBezTo>
                    <a:pt x="65" y="107"/>
                    <a:pt x="67" y="108"/>
                    <a:pt x="69" y="107"/>
                  </a:cubicBezTo>
                  <a:cubicBezTo>
                    <a:pt x="70" y="107"/>
                    <a:pt x="72" y="106"/>
                    <a:pt x="73" y="104"/>
                  </a:cubicBezTo>
                  <a:cubicBezTo>
                    <a:pt x="74" y="103"/>
                    <a:pt x="74" y="101"/>
                    <a:pt x="74" y="99"/>
                  </a:cubicBezTo>
                  <a:cubicBezTo>
                    <a:pt x="73" y="97"/>
                    <a:pt x="72" y="95"/>
                    <a:pt x="70" y="95"/>
                  </a:cubicBezTo>
                  <a:cubicBezTo>
                    <a:pt x="70" y="94"/>
                    <a:pt x="69" y="94"/>
                    <a:pt x="68" y="94"/>
                  </a:cubicBezTo>
                  <a:cubicBezTo>
                    <a:pt x="67" y="91"/>
                    <a:pt x="67" y="88"/>
                    <a:pt x="66" y="85"/>
                  </a:cubicBezTo>
                  <a:cubicBezTo>
                    <a:pt x="69" y="84"/>
                    <a:pt x="73" y="83"/>
                    <a:pt x="75" y="81"/>
                  </a:cubicBezTo>
                  <a:cubicBezTo>
                    <a:pt x="76" y="82"/>
                    <a:pt x="78" y="83"/>
                    <a:pt x="79" y="85"/>
                  </a:cubicBezTo>
                  <a:cubicBezTo>
                    <a:pt x="81" y="87"/>
                    <a:pt x="83" y="90"/>
                    <a:pt x="85" y="93"/>
                  </a:cubicBezTo>
                  <a:cubicBezTo>
                    <a:pt x="84" y="94"/>
                    <a:pt x="83" y="95"/>
                    <a:pt x="83" y="96"/>
                  </a:cubicBezTo>
                  <a:cubicBezTo>
                    <a:pt x="80" y="102"/>
                    <a:pt x="83" y="109"/>
                    <a:pt x="89" y="112"/>
                  </a:cubicBezTo>
                  <a:cubicBezTo>
                    <a:pt x="95" y="114"/>
                    <a:pt x="102" y="111"/>
                    <a:pt x="105" y="10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585" name="组合 1584"/>
          <p:cNvGrpSpPr/>
          <p:nvPr/>
        </p:nvGrpSpPr>
        <p:grpSpPr>
          <a:xfrm>
            <a:off x="3735208" y="4818762"/>
            <a:ext cx="663576" cy="700088"/>
            <a:chOff x="1925638" y="7150100"/>
            <a:chExt cx="663576" cy="700088"/>
          </a:xfrm>
        </p:grpSpPr>
        <p:sp>
          <p:nvSpPr>
            <p:cNvPr id="1538" name="Freeform 1512"/>
            <p:cNvSpPr/>
            <p:nvPr/>
          </p:nvSpPr>
          <p:spPr bwMode="auto">
            <a:xfrm>
              <a:off x="1970088" y="7239000"/>
              <a:ext cx="241300" cy="238125"/>
            </a:xfrm>
            <a:custGeom>
              <a:avLst/>
              <a:gdLst>
                <a:gd name="T0" fmla="*/ 20 w 86"/>
                <a:gd name="T1" fmla="*/ 1 h 85"/>
                <a:gd name="T2" fmla="*/ 3 w 86"/>
                <a:gd name="T3" fmla="*/ 15 h 85"/>
                <a:gd name="T4" fmla="*/ 0 w 86"/>
                <a:gd name="T5" fmla="*/ 29 h 85"/>
                <a:gd name="T6" fmla="*/ 4 w 86"/>
                <a:gd name="T7" fmla="*/ 49 h 85"/>
                <a:gd name="T8" fmla="*/ 10 w 86"/>
                <a:gd name="T9" fmla="*/ 60 h 85"/>
                <a:gd name="T10" fmla="*/ 18 w 86"/>
                <a:gd name="T11" fmla="*/ 69 h 85"/>
                <a:gd name="T12" fmla="*/ 21 w 86"/>
                <a:gd name="T13" fmla="*/ 71 h 85"/>
                <a:gd name="T14" fmla="*/ 23 w 86"/>
                <a:gd name="T15" fmla="*/ 73 h 85"/>
                <a:gd name="T16" fmla="*/ 31 w 86"/>
                <a:gd name="T17" fmla="*/ 79 h 85"/>
                <a:gd name="T18" fmla="*/ 35 w 86"/>
                <a:gd name="T19" fmla="*/ 81 h 85"/>
                <a:gd name="T20" fmla="*/ 37 w 86"/>
                <a:gd name="T21" fmla="*/ 82 h 85"/>
                <a:gd name="T22" fmla="*/ 40 w 86"/>
                <a:gd name="T23" fmla="*/ 83 h 85"/>
                <a:gd name="T24" fmla="*/ 46 w 86"/>
                <a:gd name="T25" fmla="*/ 85 h 85"/>
                <a:gd name="T26" fmla="*/ 48 w 86"/>
                <a:gd name="T27" fmla="*/ 81 h 85"/>
                <a:gd name="T28" fmla="*/ 46 w 86"/>
                <a:gd name="T29" fmla="*/ 79 h 85"/>
                <a:gd name="T30" fmla="*/ 41 w 86"/>
                <a:gd name="T31" fmla="*/ 74 h 85"/>
                <a:gd name="T32" fmla="*/ 39 w 86"/>
                <a:gd name="T33" fmla="*/ 72 h 85"/>
                <a:gd name="T34" fmla="*/ 35 w 86"/>
                <a:gd name="T35" fmla="*/ 66 h 85"/>
                <a:gd name="T36" fmla="*/ 32 w 86"/>
                <a:gd name="T37" fmla="*/ 59 h 85"/>
                <a:gd name="T38" fmla="*/ 31 w 86"/>
                <a:gd name="T39" fmla="*/ 57 h 85"/>
                <a:gd name="T40" fmla="*/ 30 w 86"/>
                <a:gd name="T41" fmla="*/ 52 h 85"/>
                <a:gd name="T42" fmla="*/ 30 w 86"/>
                <a:gd name="T43" fmla="*/ 46 h 85"/>
                <a:gd name="T44" fmla="*/ 31 w 86"/>
                <a:gd name="T45" fmla="*/ 41 h 85"/>
                <a:gd name="T46" fmla="*/ 36 w 86"/>
                <a:gd name="T47" fmla="*/ 34 h 85"/>
                <a:gd name="T48" fmla="*/ 43 w 86"/>
                <a:gd name="T49" fmla="*/ 30 h 85"/>
                <a:gd name="T50" fmla="*/ 51 w 86"/>
                <a:gd name="T51" fmla="*/ 30 h 85"/>
                <a:gd name="T52" fmla="*/ 51 w 86"/>
                <a:gd name="T53" fmla="*/ 30 h 85"/>
                <a:gd name="T54" fmla="*/ 65 w 86"/>
                <a:gd name="T55" fmla="*/ 34 h 85"/>
                <a:gd name="T56" fmla="*/ 67 w 86"/>
                <a:gd name="T57" fmla="*/ 35 h 85"/>
                <a:gd name="T58" fmla="*/ 73 w 86"/>
                <a:gd name="T59" fmla="*/ 39 h 85"/>
                <a:gd name="T60" fmla="*/ 76 w 86"/>
                <a:gd name="T61" fmla="*/ 41 h 85"/>
                <a:gd name="T62" fmla="*/ 78 w 86"/>
                <a:gd name="T63" fmla="*/ 43 h 85"/>
                <a:gd name="T64" fmla="*/ 79 w 86"/>
                <a:gd name="T65" fmla="*/ 44 h 85"/>
                <a:gd name="T66" fmla="*/ 80 w 86"/>
                <a:gd name="T67" fmla="*/ 45 h 85"/>
                <a:gd name="T68" fmla="*/ 80 w 86"/>
                <a:gd name="T69" fmla="*/ 46 h 85"/>
                <a:gd name="T70" fmla="*/ 81 w 86"/>
                <a:gd name="T71" fmla="*/ 46 h 85"/>
                <a:gd name="T72" fmla="*/ 83 w 86"/>
                <a:gd name="T73" fmla="*/ 49 h 85"/>
                <a:gd name="T74" fmla="*/ 85 w 86"/>
                <a:gd name="T75" fmla="*/ 45 h 85"/>
                <a:gd name="T76" fmla="*/ 84 w 86"/>
                <a:gd name="T77" fmla="*/ 44 h 85"/>
                <a:gd name="T78" fmla="*/ 83 w 86"/>
                <a:gd name="T79" fmla="*/ 41 h 85"/>
                <a:gd name="T80" fmla="*/ 83 w 86"/>
                <a:gd name="T81" fmla="*/ 41 h 85"/>
                <a:gd name="T82" fmla="*/ 83 w 86"/>
                <a:gd name="T83" fmla="*/ 39 h 85"/>
                <a:gd name="T84" fmla="*/ 82 w 86"/>
                <a:gd name="T85" fmla="*/ 38 h 85"/>
                <a:gd name="T86" fmla="*/ 82 w 86"/>
                <a:gd name="T87" fmla="*/ 37 h 85"/>
                <a:gd name="T88" fmla="*/ 81 w 86"/>
                <a:gd name="T89" fmla="*/ 34 h 85"/>
                <a:gd name="T90" fmla="*/ 79 w 86"/>
                <a:gd name="T91" fmla="*/ 31 h 85"/>
                <a:gd name="T92" fmla="*/ 73 w 86"/>
                <a:gd name="T93" fmla="*/ 22 h 85"/>
                <a:gd name="T94" fmla="*/ 70 w 86"/>
                <a:gd name="T95" fmla="*/ 19 h 85"/>
                <a:gd name="T96" fmla="*/ 62 w 86"/>
                <a:gd name="T97" fmla="*/ 12 h 85"/>
                <a:gd name="T98" fmla="*/ 53 w 86"/>
                <a:gd name="T99" fmla="*/ 6 h 85"/>
                <a:gd name="T100" fmla="*/ 43 w 86"/>
                <a:gd name="T101" fmla="*/ 2 h 85"/>
                <a:gd name="T102" fmla="*/ 27 w 86"/>
                <a:gd name="T103" fmla="*/ 0 h 85"/>
                <a:gd name="T104" fmla="*/ 24 w 86"/>
                <a:gd name="T10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" h="85">
                  <a:moveTo>
                    <a:pt x="24" y="0"/>
                  </a:moveTo>
                  <a:cubicBezTo>
                    <a:pt x="23" y="1"/>
                    <a:pt x="21" y="1"/>
                    <a:pt x="20" y="1"/>
                  </a:cubicBezTo>
                  <a:cubicBezTo>
                    <a:pt x="17" y="2"/>
                    <a:pt x="13" y="4"/>
                    <a:pt x="11" y="6"/>
                  </a:cubicBezTo>
                  <a:cubicBezTo>
                    <a:pt x="8" y="9"/>
                    <a:pt x="5" y="12"/>
                    <a:pt x="3" y="15"/>
                  </a:cubicBezTo>
                  <a:cubicBezTo>
                    <a:pt x="2" y="17"/>
                    <a:pt x="2" y="19"/>
                    <a:pt x="1" y="21"/>
                  </a:cubicBezTo>
                  <a:cubicBezTo>
                    <a:pt x="0" y="24"/>
                    <a:pt x="0" y="27"/>
                    <a:pt x="0" y="29"/>
                  </a:cubicBezTo>
                  <a:cubicBezTo>
                    <a:pt x="0" y="33"/>
                    <a:pt x="0" y="38"/>
                    <a:pt x="2" y="43"/>
                  </a:cubicBezTo>
                  <a:cubicBezTo>
                    <a:pt x="2" y="45"/>
                    <a:pt x="3" y="47"/>
                    <a:pt x="4" y="49"/>
                  </a:cubicBezTo>
                  <a:cubicBezTo>
                    <a:pt x="5" y="51"/>
                    <a:pt x="6" y="54"/>
                    <a:pt x="7" y="56"/>
                  </a:cubicBezTo>
                  <a:cubicBezTo>
                    <a:pt x="8" y="57"/>
                    <a:pt x="9" y="59"/>
                    <a:pt x="10" y="60"/>
                  </a:cubicBezTo>
                  <a:cubicBezTo>
                    <a:pt x="12" y="62"/>
                    <a:pt x="13" y="64"/>
                    <a:pt x="15" y="66"/>
                  </a:cubicBezTo>
                  <a:cubicBezTo>
                    <a:pt x="16" y="67"/>
                    <a:pt x="17" y="68"/>
                    <a:pt x="18" y="69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9" y="70"/>
                    <a:pt x="20" y="71"/>
                    <a:pt x="21" y="71"/>
                  </a:cubicBezTo>
                  <a:cubicBezTo>
                    <a:pt x="21" y="72"/>
                    <a:pt x="21" y="72"/>
                    <a:pt x="21" y="72"/>
                  </a:cubicBezTo>
                  <a:cubicBezTo>
                    <a:pt x="22" y="72"/>
                    <a:pt x="22" y="73"/>
                    <a:pt x="23" y="73"/>
                  </a:cubicBezTo>
                  <a:cubicBezTo>
                    <a:pt x="25" y="75"/>
                    <a:pt x="27" y="76"/>
                    <a:pt x="29" y="77"/>
                  </a:cubicBezTo>
                  <a:cubicBezTo>
                    <a:pt x="29" y="78"/>
                    <a:pt x="30" y="78"/>
                    <a:pt x="31" y="79"/>
                  </a:cubicBezTo>
                  <a:cubicBezTo>
                    <a:pt x="32" y="79"/>
                    <a:pt x="32" y="79"/>
                    <a:pt x="33" y="79"/>
                  </a:cubicBezTo>
                  <a:cubicBezTo>
                    <a:pt x="33" y="80"/>
                    <a:pt x="34" y="80"/>
                    <a:pt x="35" y="81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37" y="81"/>
                    <a:pt x="37" y="82"/>
                    <a:pt x="37" y="82"/>
                  </a:cubicBezTo>
                  <a:cubicBezTo>
                    <a:pt x="38" y="82"/>
                    <a:pt x="39" y="82"/>
                    <a:pt x="39" y="83"/>
                  </a:cubicBezTo>
                  <a:cubicBezTo>
                    <a:pt x="39" y="83"/>
                    <a:pt x="40" y="83"/>
                    <a:pt x="40" y="83"/>
                  </a:cubicBezTo>
                  <a:cubicBezTo>
                    <a:pt x="42" y="84"/>
                    <a:pt x="43" y="84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7" y="85"/>
                    <a:pt x="48" y="84"/>
                    <a:pt x="49" y="83"/>
                  </a:cubicBezTo>
                  <a:cubicBezTo>
                    <a:pt x="49" y="82"/>
                    <a:pt x="49" y="81"/>
                    <a:pt x="48" y="81"/>
                  </a:cubicBezTo>
                  <a:cubicBezTo>
                    <a:pt x="48" y="80"/>
                    <a:pt x="47" y="80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4" y="78"/>
                    <a:pt x="43" y="77"/>
                    <a:pt x="42" y="76"/>
                  </a:cubicBezTo>
                  <a:cubicBezTo>
                    <a:pt x="42" y="75"/>
                    <a:pt x="41" y="75"/>
                    <a:pt x="41" y="74"/>
                  </a:cubicBezTo>
                  <a:cubicBezTo>
                    <a:pt x="40" y="73"/>
                    <a:pt x="40" y="73"/>
                    <a:pt x="40" y="73"/>
                  </a:cubicBezTo>
                  <a:cubicBezTo>
                    <a:pt x="40" y="73"/>
                    <a:pt x="39" y="72"/>
                    <a:pt x="39" y="72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37" y="69"/>
                    <a:pt x="36" y="68"/>
                    <a:pt x="35" y="66"/>
                  </a:cubicBezTo>
                  <a:cubicBezTo>
                    <a:pt x="34" y="65"/>
                    <a:pt x="33" y="63"/>
                    <a:pt x="33" y="62"/>
                  </a:cubicBezTo>
                  <a:cubicBezTo>
                    <a:pt x="32" y="61"/>
                    <a:pt x="32" y="60"/>
                    <a:pt x="32" y="59"/>
                  </a:cubicBezTo>
                  <a:cubicBezTo>
                    <a:pt x="32" y="59"/>
                    <a:pt x="31" y="59"/>
                    <a:pt x="31" y="58"/>
                  </a:cubicBezTo>
                  <a:cubicBezTo>
                    <a:pt x="31" y="58"/>
                    <a:pt x="31" y="58"/>
                    <a:pt x="31" y="57"/>
                  </a:cubicBezTo>
                  <a:cubicBezTo>
                    <a:pt x="31" y="56"/>
                    <a:pt x="30" y="54"/>
                    <a:pt x="30" y="53"/>
                  </a:cubicBezTo>
                  <a:cubicBezTo>
                    <a:pt x="30" y="53"/>
                    <a:pt x="30" y="52"/>
                    <a:pt x="30" y="52"/>
                  </a:cubicBezTo>
                  <a:cubicBezTo>
                    <a:pt x="30" y="51"/>
                    <a:pt x="30" y="51"/>
                    <a:pt x="30" y="50"/>
                  </a:cubicBezTo>
                  <a:cubicBezTo>
                    <a:pt x="30" y="48"/>
                    <a:pt x="30" y="47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3"/>
                    <a:pt x="31" y="41"/>
                  </a:cubicBezTo>
                  <a:cubicBezTo>
                    <a:pt x="31" y="39"/>
                    <a:pt x="32" y="38"/>
                    <a:pt x="33" y="37"/>
                  </a:cubicBezTo>
                  <a:cubicBezTo>
                    <a:pt x="34" y="36"/>
                    <a:pt x="35" y="34"/>
                    <a:pt x="36" y="34"/>
                  </a:cubicBezTo>
                  <a:cubicBezTo>
                    <a:pt x="37" y="33"/>
                    <a:pt x="38" y="32"/>
                    <a:pt x="40" y="31"/>
                  </a:cubicBezTo>
                  <a:cubicBezTo>
                    <a:pt x="41" y="31"/>
                    <a:pt x="42" y="30"/>
                    <a:pt x="43" y="30"/>
                  </a:cubicBezTo>
                  <a:cubicBezTo>
                    <a:pt x="43" y="30"/>
                    <a:pt x="44" y="30"/>
                    <a:pt x="45" y="30"/>
                  </a:cubicBezTo>
                  <a:cubicBezTo>
                    <a:pt x="47" y="29"/>
                    <a:pt x="49" y="29"/>
                    <a:pt x="51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4" y="30"/>
                    <a:pt x="57" y="31"/>
                    <a:pt x="59" y="32"/>
                  </a:cubicBezTo>
                  <a:cubicBezTo>
                    <a:pt x="61" y="32"/>
                    <a:pt x="63" y="33"/>
                    <a:pt x="65" y="34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9" y="36"/>
                    <a:pt x="71" y="37"/>
                    <a:pt x="72" y="39"/>
                  </a:cubicBezTo>
                  <a:cubicBezTo>
                    <a:pt x="73" y="39"/>
                    <a:pt x="73" y="39"/>
                    <a:pt x="73" y="39"/>
                  </a:cubicBezTo>
                  <a:cubicBezTo>
                    <a:pt x="74" y="40"/>
                    <a:pt x="74" y="40"/>
                    <a:pt x="74" y="40"/>
                  </a:cubicBezTo>
                  <a:cubicBezTo>
                    <a:pt x="75" y="40"/>
                    <a:pt x="75" y="41"/>
                    <a:pt x="76" y="41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8" y="43"/>
                    <a:pt x="78" y="43"/>
                    <a:pt x="78" y="43"/>
                  </a:cubicBezTo>
                  <a:cubicBezTo>
                    <a:pt x="78" y="44"/>
                    <a:pt x="78" y="44"/>
                    <a:pt x="78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9" y="45"/>
                    <a:pt x="79" y="45"/>
                    <a:pt x="80" y="45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1" y="47"/>
                    <a:pt x="81" y="48"/>
                    <a:pt x="82" y="48"/>
                  </a:cubicBezTo>
                  <a:cubicBezTo>
                    <a:pt x="82" y="49"/>
                    <a:pt x="83" y="49"/>
                    <a:pt x="83" y="49"/>
                  </a:cubicBezTo>
                  <a:cubicBezTo>
                    <a:pt x="84" y="48"/>
                    <a:pt x="85" y="48"/>
                    <a:pt x="85" y="47"/>
                  </a:cubicBezTo>
                  <a:cubicBezTo>
                    <a:pt x="86" y="46"/>
                    <a:pt x="86" y="46"/>
                    <a:pt x="85" y="45"/>
                  </a:cubicBezTo>
                  <a:cubicBezTo>
                    <a:pt x="85" y="45"/>
                    <a:pt x="85" y="45"/>
                    <a:pt x="85" y="44"/>
                  </a:cubicBezTo>
                  <a:cubicBezTo>
                    <a:pt x="85" y="44"/>
                    <a:pt x="84" y="44"/>
                    <a:pt x="84" y="44"/>
                  </a:cubicBezTo>
                  <a:cubicBezTo>
                    <a:pt x="84" y="43"/>
                    <a:pt x="84" y="43"/>
                    <a:pt x="84" y="42"/>
                  </a:cubicBezTo>
                  <a:cubicBezTo>
                    <a:pt x="83" y="41"/>
                    <a:pt x="83" y="41"/>
                    <a:pt x="83" y="41"/>
                  </a:cubicBezTo>
                  <a:cubicBezTo>
                    <a:pt x="83" y="41"/>
                    <a:pt x="83" y="41"/>
                    <a:pt x="83" y="41"/>
                  </a:cubicBezTo>
                  <a:cubicBezTo>
                    <a:pt x="83" y="41"/>
                    <a:pt x="83" y="41"/>
                    <a:pt x="83" y="41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2" y="38"/>
                    <a:pt x="82" y="37"/>
                    <a:pt x="82" y="37"/>
                  </a:cubicBezTo>
                  <a:cubicBezTo>
                    <a:pt x="82" y="37"/>
                    <a:pt x="82" y="37"/>
                    <a:pt x="82" y="37"/>
                  </a:cubicBezTo>
                  <a:cubicBezTo>
                    <a:pt x="81" y="36"/>
                    <a:pt x="81" y="35"/>
                    <a:pt x="81" y="35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79" y="32"/>
                    <a:pt x="79" y="32"/>
                    <a:pt x="79" y="31"/>
                  </a:cubicBezTo>
                  <a:cubicBezTo>
                    <a:pt x="78" y="30"/>
                    <a:pt x="78" y="29"/>
                    <a:pt x="77" y="27"/>
                  </a:cubicBezTo>
                  <a:cubicBezTo>
                    <a:pt x="76" y="26"/>
                    <a:pt x="74" y="24"/>
                    <a:pt x="73" y="22"/>
                  </a:cubicBezTo>
                  <a:cubicBezTo>
                    <a:pt x="73" y="22"/>
                    <a:pt x="73" y="22"/>
                    <a:pt x="72" y="22"/>
                  </a:cubicBezTo>
                  <a:cubicBezTo>
                    <a:pt x="72" y="21"/>
                    <a:pt x="71" y="20"/>
                    <a:pt x="70" y="19"/>
                  </a:cubicBezTo>
                  <a:cubicBezTo>
                    <a:pt x="70" y="19"/>
                    <a:pt x="70" y="19"/>
                    <a:pt x="69" y="19"/>
                  </a:cubicBezTo>
                  <a:cubicBezTo>
                    <a:pt x="67" y="16"/>
                    <a:pt x="64" y="14"/>
                    <a:pt x="62" y="12"/>
                  </a:cubicBezTo>
                  <a:cubicBezTo>
                    <a:pt x="60" y="10"/>
                    <a:pt x="57" y="9"/>
                    <a:pt x="55" y="7"/>
                  </a:cubicBezTo>
                  <a:cubicBezTo>
                    <a:pt x="54" y="7"/>
                    <a:pt x="54" y="7"/>
                    <a:pt x="53" y="6"/>
                  </a:cubicBezTo>
                  <a:cubicBezTo>
                    <a:pt x="51" y="5"/>
                    <a:pt x="50" y="5"/>
                    <a:pt x="49" y="4"/>
                  </a:cubicBezTo>
                  <a:cubicBezTo>
                    <a:pt x="47" y="4"/>
                    <a:pt x="45" y="3"/>
                    <a:pt x="43" y="2"/>
                  </a:cubicBezTo>
                  <a:cubicBezTo>
                    <a:pt x="38" y="1"/>
                    <a:pt x="33" y="0"/>
                    <a:pt x="28" y="0"/>
                  </a:cubicBezTo>
                  <a:cubicBezTo>
                    <a:pt x="28" y="0"/>
                    <a:pt x="27" y="0"/>
                    <a:pt x="27" y="0"/>
                  </a:cubicBezTo>
                  <a:cubicBezTo>
                    <a:pt x="26" y="0"/>
                    <a:pt x="25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9" name="Freeform 1513"/>
            <p:cNvSpPr/>
            <p:nvPr/>
          </p:nvSpPr>
          <p:spPr bwMode="auto">
            <a:xfrm>
              <a:off x="2189163" y="7150100"/>
              <a:ext cx="204788" cy="234950"/>
            </a:xfrm>
            <a:custGeom>
              <a:avLst/>
              <a:gdLst>
                <a:gd name="T0" fmla="*/ 53 w 73"/>
                <a:gd name="T1" fmla="*/ 4 h 84"/>
                <a:gd name="T2" fmla="*/ 32 w 73"/>
                <a:gd name="T3" fmla="*/ 1 h 84"/>
                <a:gd name="T4" fmla="*/ 19 w 73"/>
                <a:gd name="T5" fmla="*/ 7 h 84"/>
                <a:gd name="T6" fmla="*/ 7 w 73"/>
                <a:gd name="T7" fmla="*/ 23 h 84"/>
                <a:gd name="T8" fmla="*/ 2 w 73"/>
                <a:gd name="T9" fmla="*/ 36 h 84"/>
                <a:gd name="T10" fmla="*/ 1 w 73"/>
                <a:gd name="T11" fmla="*/ 48 h 84"/>
                <a:gd name="T12" fmla="*/ 1 w 73"/>
                <a:gd name="T13" fmla="*/ 51 h 84"/>
                <a:gd name="T14" fmla="*/ 1 w 73"/>
                <a:gd name="T15" fmla="*/ 54 h 84"/>
                <a:gd name="T16" fmla="*/ 2 w 73"/>
                <a:gd name="T17" fmla="*/ 64 h 84"/>
                <a:gd name="T18" fmla="*/ 3 w 73"/>
                <a:gd name="T19" fmla="*/ 68 h 84"/>
                <a:gd name="T20" fmla="*/ 4 w 73"/>
                <a:gd name="T21" fmla="*/ 70 h 84"/>
                <a:gd name="T22" fmla="*/ 5 w 73"/>
                <a:gd name="T23" fmla="*/ 73 h 84"/>
                <a:gd name="T24" fmla="*/ 7 w 73"/>
                <a:gd name="T25" fmla="*/ 79 h 84"/>
                <a:gd name="T26" fmla="*/ 12 w 73"/>
                <a:gd name="T27" fmla="*/ 78 h 84"/>
                <a:gd name="T28" fmla="*/ 11 w 73"/>
                <a:gd name="T29" fmla="*/ 75 h 84"/>
                <a:gd name="T30" fmla="*/ 12 w 73"/>
                <a:gd name="T31" fmla="*/ 68 h 84"/>
                <a:gd name="T32" fmla="*/ 12 w 73"/>
                <a:gd name="T33" fmla="*/ 65 h 84"/>
                <a:gd name="T34" fmla="*/ 14 w 73"/>
                <a:gd name="T35" fmla="*/ 58 h 84"/>
                <a:gd name="T36" fmla="*/ 16 w 73"/>
                <a:gd name="T37" fmla="*/ 54 h 84"/>
                <a:gd name="T38" fmla="*/ 17 w 73"/>
                <a:gd name="T39" fmla="*/ 50 h 84"/>
                <a:gd name="T40" fmla="*/ 21 w 73"/>
                <a:gd name="T41" fmla="*/ 46 h 84"/>
                <a:gd name="T42" fmla="*/ 23 w 73"/>
                <a:gd name="T43" fmla="*/ 44 h 84"/>
                <a:gd name="T44" fmla="*/ 25 w 73"/>
                <a:gd name="T45" fmla="*/ 41 h 84"/>
                <a:gd name="T46" fmla="*/ 35 w 73"/>
                <a:gd name="T47" fmla="*/ 38 h 84"/>
                <a:gd name="T48" fmla="*/ 43 w 73"/>
                <a:gd name="T49" fmla="*/ 39 h 84"/>
                <a:gd name="T50" fmla="*/ 48 w 73"/>
                <a:gd name="T51" fmla="*/ 42 h 84"/>
                <a:gd name="T52" fmla="*/ 52 w 73"/>
                <a:gd name="T53" fmla="*/ 47 h 84"/>
                <a:gd name="T54" fmla="*/ 56 w 73"/>
                <a:gd name="T55" fmla="*/ 54 h 84"/>
                <a:gd name="T56" fmla="*/ 58 w 73"/>
                <a:gd name="T57" fmla="*/ 62 h 84"/>
                <a:gd name="T58" fmla="*/ 59 w 73"/>
                <a:gd name="T59" fmla="*/ 69 h 84"/>
                <a:gd name="T60" fmla="*/ 59 w 73"/>
                <a:gd name="T61" fmla="*/ 71 h 84"/>
                <a:gd name="T62" fmla="*/ 59 w 73"/>
                <a:gd name="T63" fmla="*/ 75 h 84"/>
                <a:gd name="T64" fmla="*/ 59 w 73"/>
                <a:gd name="T65" fmla="*/ 76 h 84"/>
                <a:gd name="T66" fmla="*/ 59 w 73"/>
                <a:gd name="T67" fmla="*/ 77 h 84"/>
                <a:gd name="T68" fmla="*/ 59 w 73"/>
                <a:gd name="T69" fmla="*/ 79 h 84"/>
                <a:gd name="T70" fmla="*/ 59 w 73"/>
                <a:gd name="T71" fmla="*/ 80 h 84"/>
                <a:gd name="T72" fmla="*/ 58 w 73"/>
                <a:gd name="T73" fmla="*/ 82 h 84"/>
                <a:gd name="T74" fmla="*/ 61 w 73"/>
                <a:gd name="T75" fmla="*/ 84 h 84"/>
                <a:gd name="T76" fmla="*/ 63 w 73"/>
                <a:gd name="T77" fmla="*/ 82 h 84"/>
                <a:gd name="T78" fmla="*/ 64 w 73"/>
                <a:gd name="T79" fmla="*/ 79 h 84"/>
                <a:gd name="T80" fmla="*/ 65 w 73"/>
                <a:gd name="T81" fmla="*/ 78 h 84"/>
                <a:gd name="T82" fmla="*/ 65 w 73"/>
                <a:gd name="T83" fmla="*/ 77 h 84"/>
                <a:gd name="T84" fmla="*/ 66 w 73"/>
                <a:gd name="T85" fmla="*/ 76 h 84"/>
                <a:gd name="T86" fmla="*/ 67 w 73"/>
                <a:gd name="T87" fmla="*/ 75 h 84"/>
                <a:gd name="T88" fmla="*/ 68 w 73"/>
                <a:gd name="T89" fmla="*/ 72 h 84"/>
                <a:gd name="T90" fmla="*/ 69 w 73"/>
                <a:gd name="T91" fmla="*/ 70 h 84"/>
                <a:gd name="T92" fmla="*/ 71 w 73"/>
                <a:gd name="T93" fmla="*/ 64 h 84"/>
                <a:gd name="T94" fmla="*/ 72 w 73"/>
                <a:gd name="T95" fmla="*/ 57 h 84"/>
                <a:gd name="T96" fmla="*/ 72 w 73"/>
                <a:gd name="T97" fmla="*/ 53 h 84"/>
                <a:gd name="T98" fmla="*/ 71 w 73"/>
                <a:gd name="T99" fmla="*/ 35 h 84"/>
                <a:gd name="T100" fmla="*/ 70 w 73"/>
                <a:gd name="T101" fmla="*/ 29 h 84"/>
                <a:gd name="T102" fmla="*/ 59 w 73"/>
                <a:gd name="T103" fmla="*/ 10 h 84"/>
                <a:gd name="T104" fmla="*/ 57 w 73"/>
                <a:gd name="T105" fmla="*/ 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3" h="84">
                  <a:moveTo>
                    <a:pt x="56" y="7"/>
                  </a:moveTo>
                  <a:cubicBezTo>
                    <a:pt x="55" y="6"/>
                    <a:pt x="54" y="5"/>
                    <a:pt x="53" y="4"/>
                  </a:cubicBezTo>
                  <a:cubicBezTo>
                    <a:pt x="50" y="3"/>
                    <a:pt x="47" y="1"/>
                    <a:pt x="43" y="1"/>
                  </a:cubicBezTo>
                  <a:cubicBezTo>
                    <a:pt x="39" y="0"/>
                    <a:pt x="35" y="0"/>
                    <a:pt x="32" y="1"/>
                  </a:cubicBezTo>
                  <a:cubicBezTo>
                    <a:pt x="30" y="1"/>
                    <a:pt x="28" y="2"/>
                    <a:pt x="26" y="3"/>
                  </a:cubicBezTo>
                  <a:cubicBezTo>
                    <a:pt x="23" y="4"/>
                    <a:pt x="21" y="6"/>
                    <a:pt x="19" y="7"/>
                  </a:cubicBezTo>
                  <a:cubicBezTo>
                    <a:pt x="16" y="10"/>
                    <a:pt x="13" y="13"/>
                    <a:pt x="10" y="18"/>
                  </a:cubicBezTo>
                  <a:cubicBezTo>
                    <a:pt x="9" y="20"/>
                    <a:pt x="8" y="22"/>
                    <a:pt x="7" y="23"/>
                  </a:cubicBezTo>
                  <a:cubicBezTo>
                    <a:pt x="5" y="26"/>
                    <a:pt x="5" y="28"/>
                    <a:pt x="4" y="31"/>
                  </a:cubicBezTo>
                  <a:cubicBezTo>
                    <a:pt x="3" y="32"/>
                    <a:pt x="3" y="34"/>
                    <a:pt x="2" y="36"/>
                  </a:cubicBezTo>
                  <a:cubicBezTo>
                    <a:pt x="2" y="38"/>
                    <a:pt x="1" y="41"/>
                    <a:pt x="1" y="43"/>
                  </a:cubicBezTo>
                  <a:cubicBezTo>
                    <a:pt x="1" y="45"/>
                    <a:pt x="1" y="46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9"/>
                    <a:pt x="0" y="50"/>
                    <a:pt x="1" y="51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1" y="52"/>
                    <a:pt x="1" y="53"/>
                    <a:pt x="1" y="54"/>
                  </a:cubicBezTo>
                  <a:cubicBezTo>
                    <a:pt x="1" y="56"/>
                    <a:pt x="1" y="58"/>
                    <a:pt x="1" y="61"/>
                  </a:cubicBezTo>
                  <a:cubicBezTo>
                    <a:pt x="1" y="62"/>
                    <a:pt x="2" y="63"/>
                    <a:pt x="2" y="64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6"/>
                    <a:pt x="3" y="67"/>
                    <a:pt x="3" y="68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70"/>
                    <a:pt x="4" y="70"/>
                    <a:pt x="4" y="70"/>
                  </a:cubicBezTo>
                  <a:cubicBezTo>
                    <a:pt x="4" y="71"/>
                    <a:pt x="4" y="72"/>
                    <a:pt x="4" y="72"/>
                  </a:cubicBezTo>
                  <a:cubicBezTo>
                    <a:pt x="4" y="73"/>
                    <a:pt x="4" y="73"/>
                    <a:pt x="5" y="73"/>
                  </a:cubicBezTo>
                  <a:cubicBezTo>
                    <a:pt x="5" y="75"/>
                    <a:pt x="6" y="77"/>
                    <a:pt x="7" y="78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8" y="80"/>
                    <a:pt x="9" y="80"/>
                    <a:pt x="10" y="79"/>
                  </a:cubicBezTo>
                  <a:cubicBezTo>
                    <a:pt x="11" y="79"/>
                    <a:pt x="12" y="79"/>
                    <a:pt x="12" y="78"/>
                  </a:cubicBezTo>
                  <a:cubicBezTo>
                    <a:pt x="12" y="77"/>
                    <a:pt x="12" y="76"/>
                    <a:pt x="12" y="76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11" y="73"/>
                    <a:pt x="11" y="72"/>
                    <a:pt x="11" y="70"/>
                  </a:cubicBezTo>
                  <a:cubicBezTo>
                    <a:pt x="11" y="69"/>
                    <a:pt x="11" y="69"/>
                    <a:pt x="12" y="68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12" y="66"/>
                    <a:pt x="12" y="66"/>
                    <a:pt x="12" y="65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3" y="62"/>
                    <a:pt x="13" y="60"/>
                    <a:pt x="14" y="58"/>
                  </a:cubicBezTo>
                  <a:cubicBezTo>
                    <a:pt x="15" y="57"/>
                    <a:pt x="15" y="55"/>
                    <a:pt x="16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6" y="53"/>
                    <a:pt x="17" y="52"/>
                    <a:pt x="17" y="51"/>
                  </a:cubicBezTo>
                  <a:cubicBezTo>
                    <a:pt x="17" y="51"/>
                    <a:pt x="17" y="51"/>
                    <a:pt x="17" y="50"/>
                  </a:cubicBezTo>
                  <a:cubicBezTo>
                    <a:pt x="17" y="50"/>
                    <a:pt x="18" y="50"/>
                    <a:pt x="18" y="49"/>
                  </a:cubicBezTo>
                  <a:cubicBezTo>
                    <a:pt x="19" y="48"/>
                    <a:pt x="20" y="47"/>
                    <a:pt x="21" y="46"/>
                  </a:cubicBezTo>
                  <a:cubicBezTo>
                    <a:pt x="21" y="46"/>
                    <a:pt x="21" y="45"/>
                    <a:pt x="21" y="45"/>
                  </a:cubicBezTo>
                  <a:cubicBezTo>
                    <a:pt x="22" y="45"/>
                    <a:pt x="22" y="44"/>
                    <a:pt x="23" y="44"/>
                  </a:cubicBezTo>
                  <a:cubicBezTo>
                    <a:pt x="24" y="43"/>
                    <a:pt x="25" y="42"/>
                    <a:pt x="26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7" y="40"/>
                    <a:pt x="29" y="39"/>
                    <a:pt x="30" y="39"/>
                  </a:cubicBezTo>
                  <a:cubicBezTo>
                    <a:pt x="32" y="38"/>
                    <a:pt x="33" y="38"/>
                    <a:pt x="35" y="38"/>
                  </a:cubicBezTo>
                  <a:cubicBezTo>
                    <a:pt x="36" y="37"/>
                    <a:pt x="38" y="37"/>
                    <a:pt x="39" y="38"/>
                  </a:cubicBezTo>
                  <a:cubicBezTo>
                    <a:pt x="41" y="38"/>
                    <a:pt x="42" y="38"/>
                    <a:pt x="43" y="39"/>
                  </a:cubicBezTo>
                  <a:cubicBezTo>
                    <a:pt x="44" y="39"/>
                    <a:pt x="45" y="40"/>
                    <a:pt x="46" y="41"/>
                  </a:cubicBezTo>
                  <a:cubicBezTo>
                    <a:pt x="47" y="41"/>
                    <a:pt x="47" y="41"/>
                    <a:pt x="48" y="42"/>
                  </a:cubicBezTo>
                  <a:cubicBezTo>
                    <a:pt x="49" y="43"/>
                    <a:pt x="51" y="45"/>
                    <a:pt x="52" y="47"/>
                  </a:cubicBezTo>
                  <a:cubicBezTo>
                    <a:pt x="52" y="47"/>
                    <a:pt x="52" y="47"/>
                    <a:pt x="52" y="47"/>
                  </a:cubicBezTo>
                  <a:cubicBezTo>
                    <a:pt x="52" y="47"/>
                    <a:pt x="52" y="47"/>
                    <a:pt x="52" y="47"/>
                  </a:cubicBezTo>
                  <a:cubicBezTo>
                    <a:pt x="54" y="49"/>
                    <a:pt x="55" y="51"/>
                    <a:pt x="56" y="54"/>
                  </a:cubicBezTo>
                  <a:cubicBezTo>
                    <a:pt x="57" y="56"/>
                    <a:pt x="57" y="58"/>
                    <a:pt x="58" y="60"/>
                  </a:cubicBezTo>
                  <a:cubicBezTo>
                    <a:pt x="58" y="62"/>
                    <a:pt x="58" y="62"/>
                    <a:pt x="58" y="62"/>
                  </a:cubicBezTo>
                  <a:cubicBezTo>
                    <a:pt x="58" y="62"/>
                    <a:pt x="58" y="62"/>
                    <a:pt x="58" y="62"/>
                  </a:cubicBezTo>
                  <a:cubicBezTo>
                    <a:pt x="59" y="64"/>
                    <a:pt x="59" y="66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71"/>
                    <a:pt x="59" y="71"/>
                    <a:pt x="59" y="71"/>
                  </a:cubicBezTo>
                  <a:cubicBezTo>
                    <a:pt x="59" y="72"/>
                    <a:pt x="59" y="72"/>
                    <a:pt x="59" y="73"/>
                  </a:cubicBezTo>
                  <a:cubicBezTo>
                    <a:pt x="59" y="75"/>
                    <a:pt x="59" y="75"/>
                    <a:pt x="59" y="75"/>
                  </a:cubicBezTo>
                  <a:cubicBezTo>
                    <a:pt x="59" y="76"/>
                    <a:pt x="59" y="76"/>
                    <a:pt x="59" y="76"/>
                  </a:cubicBezTo>
                  <a:cubicBezTo>
                    <a:pt x="59" y="76"/>
                    <a:pt x="59" y="76"/>
                    <a:pt x="59" y="76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59" y="79"/>
                    <a:pt x="59" y="79"/>
                    <a:pt x="59" y="79"/>
                  </a:cubicBezTo>
                  <a:cubicBezTo>
                    <a:pt x="59" y="79"/>
                    <a:pt x="59" y="79"/>
                    <a:pt x="59" y="79"/>
                  </a:cubicBezTo>
                  <a:cubicBezTo>
                    <a:pt x="59" y="80"/>
                    <a:pt x="59" y="80"/>
                    <a:pt x="59" y="80"/>
                  </a:cubicBezTo>
                  <a:cubicBezTo>
                    <a:pt x="59" y="80"/>
                    <a:pt x="59" y="80"/>
                    <a:pt x="59" y="80"/>
                  </a:cubicBezTo>
                  <a:cubicBezTo>
                    <a:pt x="58" y="80"/>
                    <a:pt x="58" y="81"/>
                    <a:pt x="58" y="82"/>
                  </a:cubicBezTo>
                  <a:cubicBezTo>
                    <a:pt x="58" y="82"/>
                    <a:pt x="58" y="83"/>
                    <a:pt x="59" y="83"/>
                  </a:cubicBezTo>
                  <a:cubicBezTo>
                    <a:pt x="60" y="84"/>
                    <a:pt x="60" y="84"/>
                    <a:pt x="61" y="84"/>
                  </a:cubicBezTo>
                  <a:cubicBezTo>
                    <a:pt x="62" y="84"/>
                    <a:pt x="62" y="83"/>
                    <a:pt x="63" y="82"/>
                  </a:cubicBezTo>
                  <a:cubicBezTo>
                    <a:pt x="63" y="82"/>
                    <a:pt x="63" y="82"/>
                    <a:pt x="63" y="82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3" y="80"/>
                    <a:pt x="64" y="80"/>
                    <a:pt x="64" y="79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5" y="78"/>
                    <a:pt x="65" y="78"/>
                    <a:pt x="65" y="78"/>
                  </a:cubicBezTo>
                  <a:cubicBezTo>
                    <a:pt x="65" y="78"/>
                    <a:pt x="65" y="78"/>
                    <a:pt x="65" y="78"/>
                  </a:cubicBezTo>
                  <a:cubicBezTo>
                    <a:pt x="65" y="77"/>
                    <a:pt x="65" y="77"/>
                    <a:pt x="65" y="77"/>
                  </a:cubicBezTo>
                  <a:cubicBezTo>
                    <a:pt x="66" y="77"/>
                    <a:pt x="66" y="77"/>
                    <a:pt x="66" y="77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66" y="75"/>
                    <a:pt x="66" y="75"/>
                    <a:pt x="67" y="75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67" y="74"/>
                    <a:pt x="68" y="73"/>
                    <a:pt x="68" y="72"/>
                  </a:cubicBezTo>
                  <a:cubicBezTo>
                    <a:pt x="68" y="72"/>
                    <a:pt x="68" y="72"/>
                    <a:pt x="68" y="72"/>
                  </a:cubicBezTo>
                  <a:cubicBezTo>
                    <a:pt x="69" y="70"/>
                    <a:pt x="69" y="70"/>
                    <a:pt x="69" y="70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70" y="67"/>
                    <a:pt x="70" y="66"/>
                    <a:pt x="71" y="64"/>
                  </a:cubicBezTo>
                  <a:cubicBezTo>
                    <a:pt x="71" y="62"/>
                    <a:pt x="71" y="60"/>
                    <a:pt x="72" y="58"/>
                  </a:cubicBezTo>
                  <a:cubicBezTo>
                    <a:pt x="72" y="58"/>
                    <a:pt x="72" y="58"/>
                    <a:pt x="72" y="57"/>
                  </a:cubicBezTo>
                  <a:cubicBezTo>
                    <a:pt x="72" y="56"/>
                    <a:pt x="72" y="55"/>
                    <a:pt x="72" y="54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73" y="50"/>
                    <a:pt x="73" y="46"/>
                    <a:pt x="73" y="44"/>
                  </a:cubicBezTo>
                  <a:cubicBezTo>
                    <a:pt x="72" y="41"/>
                    <a:pt x="72" y="38"/>
                    <a:pt x="71" y="35"/>
                  </a:cubicBezTo>
                  <a:cubicBezTo>
                    <a:pt x="71" y="34"/>
                    <a:pt x="71" y="33"/>
                    <a:pt x="71" y="33"/>
                  </a:cubicBezTo>
                  <a:cubicBezTo>
                    <a:pt x="70" y="31"/>
                    <a:pt x="70" y="30"/>
                    <a:pt x="70" y="29"/>
                  </a:cubicBezTo>
                  <a:cubicBezTo>
                    <a:pt x="69" y="26"/>
                    <a:pt x="68" y="24"/>
                    <a:pt x="67" y="22"/>
                  </a:cubicBezTo>
                  <a:cubicBezTo>
                    <a:pt x="65" y="18"/>
                    <a:pt x="63" y="14"/>
                    <a:pt x="59" y="10"/>
                  </a:cubicBezTo>
                  <a:cubicBezTo>
                    <a:pt x="59" y="10"/>
                    <a:pt x="59" y="9"/>
                    <a:pt x="58" y="9"/>
                  </a:cubicBezTo>
                  <a:cubicBezTo>
                    <a:pt x="58" y="8"/>
                    <a:pt x="57" y="8"/>
                    <a:pt x="57" y="7"/>
                  </a:cubicBezTo>
                  <a:cubicBezTo>
                    <a:pt x="57" y="7"/>
                    <a:pt x="57" y="7"/>
                    <a:pt x="56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0" name="Freeform 1514"/>
            <p:cNvSpPr/>
            <p:nvPr/>
          </p:nvSpPr>
          <p:spPr bwMode="auto">
            <a:xfrm>
              <a:off x="2301876" y="7531100"/>
              <a:ext cx="246063" cy="230188"/>
            </a:xfrm>
            <a:custGeom>
              <a:avLst/>
              <a:gdLst>
                <a:gd name="T0" fmla="*/ 87 w 88"/>
                <a:gd name="T1" fmla="*/ 56 h 82"/>
                <a:gd name="T2" fmla="*/ 77 w 88"/>
                <a:gd name="T3" fmla="*/ 75 h 82"/>
                <a:gd name="T4" fmla="*/ 64 w 88"/>
                <a:gd name="T5" fmla="*/ 81 h 82"/>
                <a:gd name="T6" fmla="*/ 44 w 88"/>
                <a:gd name="T7" fmla="*/ 81 h 82"/>
                <a:gd name="T8" fmla="*/ 31 w 88"/>
                <a:gd name="T9" fmla="*/ 76 h 82"/>
                <a:gd name="T10" fmla="*/ 21 w 88"/>
                <a:gd name="T11" fmla="*/ 70 h 82"/>
                <a:gd name="T12" fmla="*/ 18 w 88"/>
                <a:gd name="T13" fmla="*/ 68 h 82"/>
                <a:gd name="T14" fmla="*/ 16 w 88"/>
                <a:gd name="T15" fmla="*/ 67 h 82"/>
                <a:gd name="T16" fmla="*/ 9 w 88"/>
                <a:gd name="T17" fmla="*/ 59 h 82"/>
                <a:gd name="T18" fmla="*/ 6 w 88"/>
                <a:gd name="T19" fmla="*/ 56 h 82"/>
                <a:gd name="T20" fmla="*/ 5 w 88"/>
                <a:gd name="T21" fmla="*/ 54 h 82"/>
                <a:gd name="T22" fmla="*/ 4 w 88"/>
                <a:gd name="T23" fmla="*/ 51 h 82"/>
                <a:gd name="T24" fmla="*/ 0 w 88"/>
                <a:gd name="T25" fmla="*/ 46 h 82"/>
                <a:gd name="T26" fmla="*/ 4 w 88"/>
                <a:gd name="T27" fmla="*/ 43 h 82"/>
                <a:gd name="T28" fmla="*/ 6 w 88"/>
                <a:gd name="T29" fmla="*/ 45 h 82"/>
                <a:gd name="T30" fmla="*/ 12 w 88"/>
                <a:gd name="T31" fmla="*/ 49 h 82"/>
                <a:gd name="T32" fmla="*/ 15 w 88"/>
                <a:gd name="T33" fmla="*/ 51 h 82"/>
                <a:gd name="T34" fmla="*/ 21 w 88"/>
                <a:gd name="T35" fmla="*/ 53 h 82"/>
                <a:gd name="T36" fmla="*/ 26 w 88"/>
                <a:gd name="T37" fmla="*/ 55 h 82"/>
                <a:gd name="T38" fmla="*/ 29 w 88"/>
                <a:gd name="T39" fmla="*/ 56 h 82"/>
                <a:gd name="T40" fmla="*/ 35 w 88"/>
                <a:gd name="T41" fmla="*/ 56 h 82"/>
                <a:gd name="T42" fmla="*/ 38 w 88"/>
                <a:gd name="T43" fmla="*/ 56 h 82"/>
                <a:gd name="T44" fmla="*/ 41 w 88"/>
                <a:gd name="T45" fmla="*/ 55 h 82"/>
                <a:gd name="T46" fmla="*/ 50 w 88"/>
                <a:gd name="T47" fmla="*/ 50 h 82"/>
                <a:gd name="T48" fmla="*/ 54 w 88"/>
                <a:gd name="T49" fmla="*/ 42 h 82"/>
                <a:gd name="T50" fmla="*/ 55 w 88"/>
                <a:gd name="T51" fmla="*/ 37 h 82"/>
                <a:gd name="T52" fmla="*/ 54 w 88"/>
                <a:gd name="T53" fmla="*/ 31 h 82"/>
                <a:gd name="T54" fmla="*/ 51 w 88"/>
                <a:gd name="T55" fmla="*/ 23 h 82"/>
                <a:gd name="T56" fmla="*/ 46 w 88"/>
                <a:gd name="T57" fmla="*/ 17 h 82"/>
                <a:gd name="T58" fmla="*/ 41 w 88"/>
                <a:gd name="T59" fmla="*/ 11 h 82"/>
                <a:gd name="T60" fmla="*/ 40 w 88"/>
                <a:gd name="T61" fmla="*/ 10 h 82"/>
                <a:gd name="T62" fmla="*/ 36 w 88"/>
                <a:gd name="T63" fmla="*/ 7 h 82"/>
                <a:gd name="T64" fmla="*/ 35 w 88"/>
                <a:gd name="T65" fmla="*/ 7 h 82"/>
                <a:gd name="T66" fmla="*/ 35 w 88"/>
                <a:gd name="T67" fmla="*/ 6 h 82"/>
                <a:gd name="T68" fmla="*/ 33 w 88"/>
                <a:gd name="T69" fmla="*/ 5 h 82"/>
                <a:gd name="T70" fmla="*/ 32 w 88"/>
                <a:gd name="T71" fmla="*/ 5 h 82"/>
                <a:gd name="T72" fmla="*/ 30 w 88"/>
                <a:gd name="T73" fmla="*/ 4 h 82"/>
                <a:gd name="T74" fmla="*/ 30 w 88"/>
                <a:gd name="T75" fmla="*/ 0 h 82"/>
                <a:gd name="T76" fmla="*/ 33 w 88"/>
                <a:gd name="T77" fmla="*/ 0 h 82"/>
                <a:gd name="T78" fmla="*/ 36 w 88"/>
                <a:gd name="T79" fmla="*/ 1 h 82"/>
                <a:gd name="T80" fmla="*/ 37 w 88"/>
                <a:gd name="T81" fmla="*/ 1 h 82"/>
                <a:gd name="T82" fmla="*/ 38 w 88"/>
                <a:gd name="T83" fmla="*/ 1 h 82"/>
                <a:gd name="T84" fmla="*/ 40 w 88"/>
                <a:gd name="T85" fmla="*/ 2 h 82"/>
                <a:gd name="T86" fmla="*/ 41 w 88"/>
                <a:gd name="T87" fmla="*/ 2 h 82"/>
                <a:gd name="T88" fmla="*/ 44 w 88"/>
                <a:gd name="T89" fmla="*/ 2 h 82"/>
                <a:gd name="T90" fmla="*/ 46 w 88"/>
                <a:gd name="T91" fmla="*/ 3 h 82"/>
                <a:gd name="T92" fmla="*/ 51 w 88"/>
                <a:gd name="T93" fmla="*/ 5 h 82"/>
                <a:gd name="T94" fmla="*/ 58 w 88"/>
                <a:gd name="T95" fmla="*/ 8 h 82"/>
                <a:gd name="T96" fmla="*/ 61 w 88"/>
                <a:gd name="T97" fmla="*/ 11 h 82"/>
                <a:gd name="T98" fmla="*/ 75 w 88"/>
                <a:gd name="T99" fmla="*/ 23 h 82"/>
                <a:gd name="T100" fmla="*/ 79 w 88"/>
                <a:gd name="T101" fmla="*/ 28 h 82"/>
                <a:gd name="T102" fmla="*/ 87 w 88"/>
                <a:gd name="T103" fmla="*/ 48 h 82"/>
                <a:gd name="T104" fmla="*/ 87 w 88"/>
                <a:gd name="T105" fmla="*/ 5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8" h="82">
                  <a:moveTo>
                    <a:pt x="88" y="52"/>
                  </a:moveTo>
                  <a:cubicBezTo>
                    <a:pt x="88" y="54"/>
                    <a:pt x="88" y="55"/>
                    <a:pt x="87" y="56"/>
                  </a:cubicBezTo>
                  <a:cubicBezTo>
                    <a:pt x="87" y="60"/>
                    <a:pt x="86" y="63"/>
                    <a:pt x="84" y="66"/>
                  </a:cubicBezTo>
                  <a:cubicBezTo>
                    <a:pt x="82" y="70"/>
                    <a:pt x="80" y="73"/>
                    <a:pt x="77" y="75"/>
                  </a:cubicBezTo>
                  <a:cubicBezTo>
                    <a:pt x="75" y="76"/>
                    <a:pt x="73" y="78"/>
                    <a:pt x="72" y="78"/>
                  </a:cubicBezTo>
                  <a:cubicBezTo>
                    <a:pt x="69" y="80"/>
                    <a:pt x="66" y="80"/>
                    <a:pt x="64" y="81"/>
                  </a:cubicBezTo>
                  <a:cubicBezTo>
                    <a:pt x="60" y="82"/>
                    <a:pt x="55" y="82"/>
                    <a:pt x="50" y="82"/>
                  </a:cubicBezTo>
                  <a:cubicBezTo>
                    <a:pt x="48" y="82"/>
                    <a:pt x="46" y="81"/>
                    <a:pt x="44" y="81"/>
                  </a:cubicBezTo>
                  <a:cubicBezTo>
                    <a:pt x="41" y="80"/>
                    <a:pt x="39" y="79"/>
                    <a:pt x="36" y="79"/>
                  </a:cubicBezTo>
                  <a:cubicBezTo>
                    <a:pt x="35" y="78"/>
                    <a:pt x="33" y="77"/>
                    <a:pt x="31" y="76"/>
                  </a:cubicBezTo>
                  <a:cubicBezTo>
                    <a:pt x="29" y="75"/>
                    <a:pt x="27" y="74"/>
                    <a:pt x="25" y="73"/>
                  </a:cubicBezTo>
                  <a:cubicBezTo>
                    <a:pt x="23" y="72"/>
                    <a:pt x="22" y="71"/>
                    <a:pt x="21" y="70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0" y="69"/>
                    <a:pt x="19" y="69"/>
                    <a:pt x="18" y="68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7" y="68"/>
                    <a:pt x="17" y="67"/>
                    <a:pt x="16" y="67"/>
                  </a:cubicBezTo>
                  <a:cubicBezTo>
                    <a:pt x="14" y="65"/>
                    <a:pt x="13" y="63"/>
                    <a:pt x="11" y="62"/>
                  </a:cubicBezTo>
                  <a:cubicBezTo>
                    <a:pt x="10" y="61"/>
                    <a:pt x="10" y="60"/>
                    <a:pt x="9" y="59"/>
                  </a:cubicBezTo>
                  <a:cubicBezTo>
                    <a:pt x="9" y="59"/>
                    <a:pt x="9" y="58"/>
                    <a:pt x="8" y="58"/>
                  </a:cubicBezTo>
                  <a:cubicBezTo>
                    <a:pt x="8" y="57"/>
                    <a:pt x="7" y="57"/>
                    <a:pt x="6" y="56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5"/>
                    <a:pt x="5" y="54"/>
                    <a:pt x="5" y="54"/>
                  </a:cubicBezTo>
                  <a:cubicBezTo>
                    <a:pt x="5" y="53"/>
                    <a:pt x="4" y="53"/>
                    <a:pt x="4" y="52"/>
                  </a:cubicBezTo>
                  <a:cubicBezTo>
                    <a:pt x="4" y="52"/>
                    <a:pt x="4" y="52"/>
                    <a:pt x="4" y="51"/>
                  </a:cubicBezTo>
                  <a:cubicBezTo>
                    <a:pt x="3" y="50"/>
                    <a:pt x="2" y="48"/>
                    <a:pt x="1" y="47"/>
                  </a:cubicBezTo>
                  <a:cubicBezTo>
                    <a:pt x="1" y="46"/>
                    <a:pt x="0" y="46"/>
                    <a:pt x="0" y="46"/>
                  </a:cubicBezTo>
                  <a:cubicBezTo>
                    <a:pt x="0" y="45"/>
                    <a:pt x="1" y="43"/>
                    <a:pt x="2" y="43"/>
                  </a:cubicBezTo>
                  <a:cubicBezTo>
                    <a:pt x="3" y="43"/>
                    <a:pt x="4" y="43"/>
                    <a:pt x="4" y="43"/>
                  </a:cubicBezTo>
                  <a:cubicBezTo>
                    <a:pt x="5" y="43"/>
                    <a:pt x="6" y="44"/>
                    <a:pt x="6" y="44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8" y="46"/>
                    <a:pt x="9" y="47"/>
                    <a:pt x="10" y="48"/>
                  </a:cubicBezTo>
                  <a:cubicBezTo>
                    <a:pt x="11" y="48"/>
                    <a:pt x="11" y="49"/>
                    <a:pt x="12" y="49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4" y="50"/>
                    <a:pt x="15" y="51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8" y="52"/>
                    <a:pt x="19" y="53"/>
                    <a:pt x="21" y="53"/>
                  </a:cubicBezTo>
                  <a:cubicBezTo>
                    <a:pt x="23" y="54"/>
                    <a:pt x="24" y="54"/>
                    <a:pt x="26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7" y="55"/>
                    <a:pt x="28" y="55"/>
                  </a:cubicBezTo>
                  <a:cubicBezTo>
                    <a:pt x="29" y="55"/>
                    <a:pt x="29" y="55"/>
                    <a:pt x="29" y="56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32" y="56"/>
                    <a:pt x="33" y="56"/>
                    <a:pt x="35" y="56"/>
                  </a:cubicBezTo>
                  <a:cubicBezTo>
                    <a:pt x="35" y="56"/>
                    <a:pt x="35" y="56"/>
                    <a:pt x="36" y="56"/>
                  </a:cubicBezTo>
                  <a:cubicBezTo>
                    <a:pt x="37" y="56"/>
                    <a:pt x="37" y="56"/>
                    <a:pt x="38" y="56"/>
                  </a:cubicBezTo>
                  <a:cubicBezTo>
                    <a:pt x="39" y="55"/>
                    <a:pt x="41" y="55"/>
                    <a:pt x="42" y="55"/>
                  </a:cubicBezTo>
                  <a:cubicBezTo>
                    <a:pt x="41" y="55"/>
                    <a:pt x="41" y="55"/>
                    <a:pt x="41" y="55"/>
                  </a:cubicBezTo>
                  <a:cubicBezTo>
                    <a:pt x="43" y="54"/>
                    <a:pt x="45" y="54"/>
                    <a:pt x="47" y="53"/>
                  </a:cubicBezTo>
                  <a:cubicBezTo>
                    <a:pt x="48" y="52"/>
                    <a:pt x="49" y="51"/>
                    <a:pt x="50" y="50"/>
                  </a:cubicBezTo>
                  <a:cubicBezTo>
                    <a:pt x="51" y="49"/>
                    <a:pt x="52" y="48"/>
                    <a:pt x="53" y="46"/>
                  </a:cubicBezTo>
                  <a:cubicBezTo>
                    <a:pt x="54" y="45"/>
                    <a:pt x="54" y="44"/>
                    <a:pt x="54" y="42"/>
                  </a:cubicBezTo>
                  <a:cubicBezTo>
                    <a:pt x="55" y="41"/>
                    <a:pt x="55" y="40"/>
                    <a:pt x="55" y="39"/>
                  </a:cubicBezTo>
                  <a:cubicBezTo>
                    <a:pt x="55" y="38"/>
                    <a:pt x="55" y="38"/>
                    <a:pt x="55" y="37"/>
                  </a:cubicBezTo>
                  <a:cubicBezTo>
                    <a:pt x="55" y="35"/>
                    <a:pt x="54" y="33"/>
                    <a:pt x="54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28"/>
                    <a:pt x="52" y="26"/>
                    <a:pt x="51" y="23"/>
                  </a:cubicBezTo>
                  <a:cubicBezTo>
                    <a:pt x="49" y="21"/>
                    <a:pt x="48" y="20"/>
                    <a:pt x="47" y="18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4" y="14"/>
                    <a:pt x="43" y="13"/>
                    <a:pt x="41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39" y="9"/>
                    <a:pt x="38" y="9"/>
                    <a:pt x="38" y="8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4" y="6"/>
                    <a:pt x="34" y="6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1" y="5"/>
                    <a:pt x="31" y="5"/>
                    <a:pt x="30" y="4"/>
                  </a:cubicBezTo>
                  <a:cubicBezTo>
                    <a:pt x="30" y="4"/>
                    <a:pt x="29" y="3"/>
                    <a:pt x="29" y="2"/>
                  </a:cubicBezTo>
                  <a:cubicBezTo>
                    <a:pt x="29" y="1"/>
                    <a:pt x="30" y="1"/>
                    <a:pt x="30" y="0"/>
                  </a:cubicBezTo>
                  <a:cubicBezTo>
                    <a:pt x="31" y="0"/>
                    <a:pt x="32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4" y="1"/>
                    <a:pt x="34" y="1"/>
                  </a:cubicBezTo>
                  <a:cubicBezTo>
                    <a:pt x="35" y="1"/>
                    <a:pt x="35" y="1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2"/>
                    <a:pt x="41" y="2"/>
                    <a:pt x="41" y="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2" y="2"/>
                    <a:pt x="43" y="2"/>
                    <a:pt x="44" y="2"/>
                  </a:cubicBezTo>
                  <a:cubicBezTo>
                    <a:pt x="44" y="2"/>
                    <a:pt x="44" y="3"/>
                    <a:pt x="44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9" y="4"/>
                    <a:pt x="50" y="5"/>
                    <a:pt x="51" y="5"/>
                  </a:cubicBezTo>
                  <a:cubicBezTo>
                    <a:pt x="53" y="6"/>
                    <a:pt x="55" y="7"/>
                    <a:pt x="57" y="8"/>
                  </a:cubicBezTo>
                  <a:cubicBezTo>
                    <a:pt x="57" y="8"/>
                    <a:pt x="58" y="8"/>
                    <a:pt x="58" y="8"/>
                  </a:cubicBezTo>
                  <a:cubicBezTo>
                    <a:pt x="59" y="9"/>
                    <a:pt x="60" y="10"/>
                    <a:pt x="61" y="10"/>
                  </a:cubicBezTo>
                  <a:cubicBezTo>
                    <a:pt x="61" y="10"/>
                    <a:pt x="61" y="10"/>
                    <a:pt x="61" y="11"/>
                  </a:cubicBezTo>
                  <a:cubicBezTo>
                    <a:pt x="64" y="13"/>
                    <a:pt x="67" y="15"/>
                    <a:pt x="69" y="17"/>
                  </a:cubicBezTo>
                  <a:cubicBezTo>
                    <a:pt x="71" y="19"/>
                    <a:pt x="73" y="21"/>
                    <a:pt x="75" y="23"/>
                  </a:cubicBezTo>
                  <a:cubicBezTo>
                    <a:pt x="76" y="24"/>
                    <a:pt x="76" y="24"/>
                    <a:pt x="76" y="25"/>
                  </a:cubicBezTo>
                  <a:cubicBezTo>
                    <a:pt x="78" y="26"/>
                    <a:pt x="78" y="27"/>
                    <a:pt x="79" y="28"/>
                  </a:cubicBezTo>
                  <a:cubicBezTo>
                    <a:pt x="80" y="30"/>
                    <a:pt x="81" y="32"/>
                    <a:pt x="82" y="34"/>
                  </a:cubicBezTo>
                  <a:cubicBezTo>
                    <a:pt x="85" y="38"/>
                    <a:pt x="86" y="43"/>
                    <a:pt x="87" y="48"/>
                  </a:cubicBezTo>
                  <a:cubicBezTo>
                    <a:pt x="87" y="48"/>
                    <a:pt x="87" y="49"/>
                    <a:pt x="87" y="49"/>
                  </a:cubicBezTo>
                  <a:cubicBezTo>
                    <a:pt x="87" y="50"/>
                    <a:pt x="87" y="51"/>
                    <a:pt x="87" y="51"/>
                  </a:cubicBezTo>
                  <a:cubicBezTo>
                    <a:pt x="88" y="52"/>
                    <a:pt x="88" y="52"/>
                    <a:pt x="88" y="5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1" name="Freeform 1515"/>
            <p:cNvSpPr/>
            <p:nvPr/>
          </p:nvSpPr>
          <p:spPr bwMode="auto">
            <a:xfrm>
              <a:off x="2346326" y="7331075"/>
              <a:ext cx="242888" cy="207963"/>
            </a:xfrm>
            <a:custGeom>
              <a:avLst/>
              <a:gdLst>
                <a:gd name="T0" fmla="*/ 80 w 87"/>
                <a:gd name="T1" fmla="*/ 13 h 74"/>
                <a:gd name="T2" fmla="*/ 87 w 87"/>
                <a:gd name="T3" fmla="*/ 33 h 74"/>
                <a:gd name="T4" fmla="*/ 83 w 87"/>
                <a:gd name="T5" fmla="*/ 47 h 74"/>
                <a:gd name="T6" fmla="*/ 69 w 87"/>
                <a:gd name="T7" fmla="*/ 62 h 74"/>
                <a:gd name="T8" fmla="*/ 58 w 87"/>
                <a:gd name="T9" fmla="*/ 68 h 74"/>
                <a:gd name="T10" fmla="*/ 46 w 87"/>
                <a:gd name="T11" fmla="*/ 72 h 74"/>
                <a:gd name="T12" fmla="*/ 43 w 87"/>
                <a:gd name="T13" fmla="*/ 73 h 74"/>
                <a:gd name="T14" fmla="*/ 41 w 87"/>
                <a:gd name="T15" fmla="*/ 73 h 74"/>
                <a:gd name="T16" fmla="*/ 31 w 87"/>
                <a:gd name="T17" fmla="*/ 74 h 74"/>
                <a:gd name="T18" fmla="*/ 26 w 87"/>
                <a:gd name="T19" fmla="*/ 74 h 74"/>
                <a:gd name="T20" fmla="*/ 24 w 87"/>
                <a:gd name="T21" fmla="*/ 73 h 74"/>
                <a:gd name="T22" fmla="*/ 21 w 87"/>
                <a:gd name="T23" fmla="*/ 73 h 74"/>
                <a:gd name="T24" fmla="*/ 14 w 87"/>
                <a:gd name="T25" fmla="*/ 72 h 74"/>
                <a:gd name="T26" fmla="*/ 15 w 87"/>
                <a:gd name="T27" fmla="*/ 67 h 74"/>
                <a:gd name="T28" fmla="*/ 18 w 87"/>
                <a:gd name="T29" fmla="*/ 67 h 74"/>
                <a:gd name="T30" fmla="*/ 25 w 87"/>
                <a:gd name="T31" fmla="*/ 65 h 74"/>
                <a:gd name="T32" fmla="*/ 28 w 87"/>
                <a:gd name="T33" fmla="*/ 64 h 74"/>
                <a:gd name="T34" fmla="*/ 34 w 87"/>
                <a:gd name="T35" fmla="*/ 61 h 74"/>
                <a:gd name="T36" fmla="*/ 38 w 87"/>
                <a:gd name="T37" fmla="*/ 58 h 74"/>
                <a:gd name="T38" fmla="*/ 41 w 87"/>
                <a:gd name="T39" fmla="*/ 56 h 74"/>
                <a:gd name="T40" fmla="*/ 45 w 87"/>
                <a:gd name="T41" fmla="*/ 52 h 74"/>
                <a:gd name="T42" fmla="*/ 47 w 87"/>
                <a:gd name="T43" fmla="*/ 50 h 74"/>
                <a:gd name="T44" fmla="*/ 48 w 87"/>
                <a:gd name="T45" fmla="*/ 47 h 74"/>
                <a:gd name="T46" fmla="*/ 50 w 87"/>
                <a:gd name="T47" fmla="*/ 37 h 74"/>
                <a:gd name="T48" fmla="*/ 47 w 87"/>
                <a:gd name="T49" fmla="*/ 28 h 74"/>
                <a:gd name="T50" fmla="*/ 44 w 87"/>
                <a:gd name="T51" fmla="*/ 25 h 74"/>
                <a:gd name="T52" fmla="*/ 38 w 87"/>
                <a:gd name="T53" fmla="*/ 21 h 74"/>
                <a:gd name="T54" fmla="*/ 38 w 87"/>
                <a:gd name="T55" fmla="*/ 21 h 74"/>
                <a:gd name="T56" fmla="*/ 24 w 87"/>
                <a:gd name="T57" fmla="*/ 18 h 74"/>
                <a:gd name="T58" fmla="*/ 22 w 87"/>
                <a:gd name="T59" fmla="*/ 18 h 74"/>
                <a:gd name="T60" fmla="*/ 14 w 87"/>
                <a:gd name="T61" fmla="*/ 18 h 74"/>
                <a:gd name="T62" fmla="*/ 11 w 87"/>
                <a:gd name="T63" fmla="*/ 19 h 74"/>
                <a:gd name="T64" fmla="*/ 8 w 87"/>
                <a:gd name="T65" fmla="*/ 20 h 74"/>
                <a:gd name="T66" fmla="*/ 7 w 87"/>
                <a:gd name="T67" fmla="*/ 20 h 74"/>
                <a:gd name="T68" fmla="*/ 6 w 87"/>
                <a:gd name="T69" fmla="*/ 20 h 74"/>
                <a:gd name="T70" fmla="*/ 5 w 87"/>
                <a:gd name="T71" fmla="*/ 20 h 74"/>
                <a:gd name="T72" fmla="*/ 5 w 87"/>
                <a:gd name="T73" fmla="*/ 21 h 74"/>
                <a:gd name="T74" fmla="*/ 1 w 87"/>
                <a:gd name="T75" fmla="*/ 21 h 74"/>
                <a:gd name="T76" fmla="*/ 1 w 87"/>
                <a:gd name="T77" fmla="*/ 17 h 74"/>
                <a:gd name="T78" fmla="*/ 2 w 87"/>
                <a:gd name="T79" fmla="*/ 17 h 74"/>
                <a:gd name="T80" fmla="*/ 4 w 87"/>
                <a:gd name="T81" fmla="*/ 15 h 74"/>
                <a:gd name="T82" fmla="*/ 5 w 87"/>
                <a:gd name="T83" fmla="*/ 15 h 74"/>
                <a:gd name="T84" fmla="*/ 6 w 87"/>
                <a:gd name="T85" fmla="*/ 14 h 74"/>
                <a:gd name="T86" fmla="*/ 7 w 87"/>
                <a:gd name="T87" fmla="*/ 13 h 74"/>
                <a:gd name="T88" fmla="*/ 8 w 87"/>
                <a:gd name="T89" fmla="*/ 12 h 74"/>
                <a:gd name="T90" fmla="*/ 11 w 87"/>
                <a:gd name="T91" fmla="*/ 10 h 74"/>
                <a:gd name="T92" fmla="*/ 13 w 87"/>
                <a:gd name="T93" fmla="*/ 9 h 74"/>
                <a:gd name="T94" fmla="*/ 23 w 87"/>
                <a:gd name="T95" fmla="*/ 4 h 74"/>
                <a:gd name="T96" fmla="*/ 27 w 87"/>
                <a:gd name="T97" fmla="*/ 3 h 74"/>
                <a:gd name="T98" fmla="*/ 37 w 87"/>
                <a:gd name="T99" fmla="*/ 1 h 74"/>
                <a:gd name="T100" fmla="*/ 48 w 87"/>
                <a:gd name="T101" fmla="*/ 0 h 74"/>
                <a:gd name="T102" fmla="*/ 59 w 87"/>
                <a:gd name="T103" fmla="*/ 2 h 74"/>
                <a:gd name="T104" fmla="*/ 74 w 87"/>
                <a:gd name="T105" fmla="*/ 8 h 74"/>
                <a:gd name="T106" fmla="*/ 76 w 87"/>
                <a:gd name="T107" fmla="*/ 1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7" h="74">
                  <a:moveTo>
                    <a:pt x="76" y="10"/>
                  </a:moveTo>
                  <a:cubicBezTo>
                    <a:pt x="77" y="11"/>
                    <a:pt x="79" y="12"/>
                    <a:pt x="80" y="13"/>
                  </a:cubicBezTo>
                  <a:cubicBezTo>
                    <a:pt x="82" y="15"/>
                    <a:pt x="84" y="18"/>
                    <a:pt x="85" y="22"/>
                  </a:cubicBezTo>
                  <a:cubicBezTo>
                    <a:pt x="86" y="25"/>
                    <a:pt x="87" y="29"/>
                    <a:pt x="87" y="33"/>
                  </a:cubicBezTo>
                  <a:cubicBezTo>
                    <a:pt x="87" y="35"/>
                    <a:pt x="86" y="37"/>
                    <a:pt x="86" y="39"/>
                  </a:cubicBezTo>
                  <a:cubicBezTo>
                    <a:pt x="85" y="42"/>
                    <a:pt x="84" y="44"/>
                    <a:pt x="83" y="47"/>
                  </a:cubicBezTo>
                  <a:cubicBezTo>
                    <a:pt x="81" y="50"/>
                    <a:pt x="78" y="54"/>
                    <a:pt x="74" y="58"/>
                  </a:cubicBezTo>
                  <a:cubicBezTo>
                    <a:pt x="73" y="59"/>
                    <a:pt x="71" y="60"/>
                    <a:pt x="69" y="62"/>
                  </a:cubicBezTo>
                  <a:cubicBezTo>
                    <a:pt x="67" y="63"/>
                    <a:pt x="65" y="65"/>
                    <a:pt x="63" y="66"/>
                  </a:cubicBezTo>
                  <a:cubicBezTo>
                    <a:pt x="61" y="67"/>
                    <a:pt x="59" y="68"/>
                    <a:pt x="58" y="68"/>
                  </a:cubicBezTo>
                  <a:cubicBezTo>
                    <a:pt x="56" y="69"/>
                    <a:pt x="53" y="70"/>
                    <a:pt x="51" y="71"/>
                  </a:cubicBezTo>
                  <a:cubicBezTo>
                    <a:pt x="49" y="71"/>
                    <a:pt x="48" y="72"/>
                    <a:pt x="46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3"/>
                    <a:pt x="44" y="73"/>
                    <a:pt x="43" y="73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42" y="73"/>
                    <a:pt x="41" y="73"/>
                    <a:pt x="41" y="73"/>
                  </a:cubicBezTo>
                  <a:cubicBezTo>
                    <a:pt x="38" y="74"/>
                    <a:pt x="36" y="74"/>
                    <a:pt x="34" y="74"/>
                  </a:cubicBezTo>
                  <a:cubicBezTo>
                    <a:pt x="33" y="74"/>
                    <a:pt x="32" y="74"/>
                    <a:pt x="31" y="74"/>
                  </a:cubicBezTo>
                  <a:cubicBezTo>
                    <a:pt x="30" y="74"/>
                    <a:pt x="29" y="74"/>
                    <a:pt x="29" y="74"/>
                  </a:cubicBezTo>
                  <a:cubicBezTo>
                    <a:pt x="28" y="74"/>
                    <a:pt x="27" y="74"/>
                    <a:pt x="26" y="74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25" y="73"/>
                    <a:pt x="24" y="73"/>
                    <a:pt x="24" y="73"/>
                  </a:cubicBezTo>
                  <a:cubicBezTo>
                    <a:pt x="23" y="73"/>
                    <a:pt x="22" y="73"/>
                    <a:pt x="22" y="73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9" y="73"/>
                    <a:pt x="17" y="72"/>
                    <a:pt x="15" y="72"/>
                  </a:cubicBezTo>
                  <a:cubicBezTo>
                    <a:pt x="15" y="72"/>
                    <a:pt x="15" y="72"/>
                    <a:pt x="14" y="72"/>
                  </a:cubicBezTo>
                  <a:cubicBezTo>
                    <a:pt x="14" y="71"/>
                    <a:pt x="13" y="70"/>
                    <a:pt x="14" y="68"/>
                  </a:cubicBezTo>
                  <a:cubicBezTo>
                    <a:pt x="14" y="68"/>
                    <a:pt x="14" y="67"/>
                    <a:pt x="15" y="67"/>
                  </a:cubicBezTo>
                  <a:cubicBezTo>
                    <a:pt x="16" y="66"/>
                    <a:pt x="16" y="66"/>
                    <a:pt x="17" y="67"/>
                  </a:cubicBezTo>
                  <a:cubicBezTo>
                    <a:pt x="17" y="67"/>
                    <a:pt x="18" y="67"/>
                    <a:pt x="18" y="67"/>
                  </a:cubicBezTo>
                  <a:cubicBezTo>
                    <a:pt x="19" y="67"/>
                    <a:pt x="21" y="66"/>
                    <a:pt x="22" y="66"/>
                  </a:cubicBezTo>
                  <a:cubicBezTo>
                    <a:pt x="23" y="66"/>
                    <a:pt x="24" y="65"/>
                    <a:pt x="25" y="65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5"/>
                    <a:pt x="27" y="64"/>
                    <a:pt x="28" y="64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30" y="63"/>
                    <a:pt x="32" y="62"/>
                    <a:pt x="34" y="61"/>
                  </a:cubicBezTo>
                  <a:cubicBezTo>
                    <a:pt x="35" y="60"/>
                    <a:pt x="36" y="59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9" y="58"/>
                    <a:pt x="39" y="57"/>
                    <a:pt x="40" y="57"/>
                  </a:cubicBezTo>
                  <a:cubicBezTo>
                    <a:pt x="40" y="57"/>
                    <a:pt x="41" y="56"/>
                    <a:pt x="41" y="56"/>
                  </a:cubicBezTo>
                  <a:cubicBezTo>
                    <a:pt x="41" y="56"/>
                    <a:pt x="41" y="56"/>
                    <a:pt x="42" y="55"/>
                  </a:cubicBezTo>
                  <a:cubicBezTo>
                    <a:pt x="43" y="54"/>
                    <a:pt x="44" y="53"/>
                    <a:pt x="45" y="52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6" y="51"/>
                    <a:pt x="46" y="50"/>
                    <a:pt x="47" y="50"/>
                  </a:cubicBezTo>
                  <a:cubicBezTo>
                    <a:pt x="47" y="49"/>
                    <a:pt x="48" y="47"/>
                    <a:pt x="48" y="46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9" y="45"/>
                    <a:pt x="50" y="43"/>
                    <a:pt x="50" y="41"/>
                  </a:cubicBezTo>
                  <a:cubicBezTo>
                    <a:pt x="50" y="40"/>
                    <a:pt x="50" y="38"/>
                    <a:pt x="50" y="37"/>
                  </a:cubicBezTo>
                  <a:cubicBezTo>
                    <a:pt x="50" y="35"/>
                    <a:pt x="50" y="34"/>
                    <a:pt x="49" y="32"/>
                  </a:cubicBezTo>
                  <a:cubicBezTo>
                    <a:pt x="49" y="31"/>
                    <a:pt x="48" y="30"/>
                    <a:pt x="47" y="28"/>
                  </a:cubicBezTo>
                  <a:cubicBezTo>
                    <a:pt x="47" y="28"/>
                    <a:pt x="46" y="27"/>
                    <a:pt x="45" y="26"/>
                  </a:cubicBezTo>
                  <a:cubicBezTo>
                    <a:pt x="45" y="26"/>
                    <a:pt x="44" y="25"/>
                    <a:pt x="44" y="25"/>
                  </a:cubicBezTo>
                  <a:cubicBezTo>
                    <a:pt x="42" y="23"/>
                    <a:pt x="40" y="22"/>
                    <a:pt x="38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6" y="20"/>
                    <a:pt x="33" y="19"/>
                    <a:pt x="30" y="19"/>
                  </a:cubicBezTo>
                  <a:cubicBezTo>
                    <a:pt x="28" y="18"/>
                    <a:pt x="26" y="18"/>
                    <a:pt x="24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19" y="18"/>
                    <a:pt x="17" y="18"/>
                    <a:pt x="15" y="18"/>
                  </a:cubicBezTo>
                  <a:cubicBezTo>
                    <a:pt x="15" y="18"/>
                    <a:pt x="15" y="18"/>
                    <a:pt x="14" y="18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19"/>
                    <a:pt x="11" y="19"/>
                    <a:pt x="11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4" y="21"/>
                    <a:pt x="3" y="22"/>
                    <a:pt x="2" y="22"/>
                  </a:cubicBezTo>
                  <a:cubicBezTo>
                    <a:pt x="2" y="22"/>
                    <a:pt x="1" y="22"/>
                    <a:pt x="1" y="21"/>
                  </a:cubicBezTo>
                  <a:cubicBezTo>
                    <a:pt x="0" y="21"/>
                    <a:pt x="0" y="20"/>
                    <a:pt x="0" y="19"/>
                  </a:cubicBezTo>
                  <a:cubicBezTo>
                    <a:pt x="0" y="19"/>
                    <a:pt x="0" y="18"/>
                    <a:pt x="1" y="17"/>
                  </a:cubicBezTo>
                  <a:cubicBezTo>
                    <a:pt x="1" y="17"/>
                    <a:pt x="1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3" y="16"/>
                    <a:pt x="3" y="16"/>
                    <a:pt x="4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1"/>
                    <a:pt x="9" y="11"/>
                    <a:pt x="10" y="11"/>
                  </a:cubicBezTo>
                  <a:cubicBezTo>
                    <a:pt x="10" y="10"/>
                    <a:pt x="10" y="10"/>
                    <a:pt x="11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4" y="8"/>
                    <a:pt x="16" y="7"/>
                    <a:pt x="17" y="7"/>
                  </a:cubicBezTo>
                  <a:cubicBezTo>
                    <a:pt x="19" y="6"/>
                    <a:pt x="21" y="5"/>
                    <a:pt x="23" y="4"/>
                  </a:cubicBezTo>
                  <a:cubicBezTo>
                    <a:pt x="23" y="4"/>
                    <a:pt x="24" y="4"/>
                    <a:pt x="24" y="4"/>
                  </a:cubicBezTo>
                  <a:cubicBezTo>
                    <a:pt x="25" y="3"/>
                    <a:pt x="26" y="3"/>
                    <a:pt x="27" y="3"/>
                  </a:cubicBezTo>
                  <a:cubicBezTo>
                    <a:pt x="27" y="3"/>
                    <a:pt x="28" y="3"/>
                    <a:pt x="28" y="3"/>
                  </a:cubicBezTo>
                  <a:cubicBezTo>
                    <a:pt x="32" y="2"/>
                    <a:pt x="35" y="1"/>
                    <a:pt x="37" y="1"/>
                  </a:cubicBezTo>
                  <a:cubicBezTo>
                    <a:pt x="40" y="0"/>
                    <a:pt x="43" y="0"/>
                    <a:pt x="46" y="0"/>
                  </a:cubicBezTo>
                  <a:cubicBezTo>
                    <a:pt x="47" y="0"/>
                    <a:pt x="48" y="0"/>
                    <a:pt x="48" y="0"/>
                  </a:cubicBezTo>
                  <a:cubicBezTo>
                    <a:pt x="50" y="0"/>
                    <a:pt x="51" y="1"/>
                    <a:pt x="53" y="1"/>
                  </a:cubicBezTo>
                  <a:cubicBezTo>
                    <a:pt x="55" y="1"/>
                    <a:pt x="57" y="1"/>
                    <a:pt x="59" y="2"/>
                  </a:cubicBezTo>
                  <a:cubicBezTo>
                    <a:pt x="64" y="3"/>
                    <a:pt x="68" y="5"/>
                    <a:pt x="73" y="7"/>
                  </a:cubicBezTo>
                  <a:cubicBezTo>
                    <a:pt x="73" y="8"/>
                    <a:pt x="74" y="8"/>
                    <a:pt x="74" y="8"/>
                  </a:cubicBezTo>
                  <a:cubicBezTo>
                    <a:pt x="75" y="9"/>
                    <a:pt x="75" y="9"/>
                    <a:pt x="76" y="10"/>
                  </a:cubicBezTo>
                  <a:cubicBezTo>
                    <a:pt x="76" y="10"/>
                    <a:pt x="76" y="10"/>
                    <a:pt x="76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2" name="Freeform 1516"/>
            <p:cNvSpPr/>
            <p:nvPr/>
          </p:nvSpPr>
          <p:spPr bwMode="auto">
            <a:xfrm>
              <a:off x="2112963" y="7605713"/>
              <a:ext cx="207963" cy="244475"/>
            </a:xfrm>
            <a:custGeom>
              <a:avLst/>
              <a:gdLst>
                <a:gd name="T0" fmla="*/ 11 w 74"/>
                <a:gd name="T1" fmla="*/ 79 h 87"/>
                <a:gd name="T2" fmla="*/ 31 w 74"/>
                <a:gd name="T3" fmla="*/ 87 h 87"/>
                <a:gd name="T4" fmla="*/ 45 w 74"/>
                <a:gd name="T5" fmla="*/ 84 h 87"/>
                <a:gd name="T6" fmla="*/ 60 w 74"/>
                <a:gd name="T7" fmla="*/ 71 h 87"/>
                <a:gd name="T8" fmla="*/ 67 w 74"/>
                <a:gd name="T9" fmla="*/ 60 h 87"/>
                <a:gd name="T10" fmla="*/ 72 w 74"/>
                <a:gd name="T11" fmla="*/ 49 h 87"/>
                <a:gd name="T12" fmla="*/ 72 w 74"/>
                <a:gd name="T13" fmla="*/ 46 h 87"/>
                <a:gd name="T14" fmla="*/ 73 w 74"/>
                <a:gd name="T15" fmla="*/ 43 h 87"/>
                <a:gd name="T16" fmla="*/ 74 w 74"/>
                <a:gd name="T17" fmla="*/ 33 h 87"/>
                <a:gd name="T18" fmla="*/ 74 w 74"/>
                <a:gd name="T19" fmla="*/ 28 h 87"/>
                <a:gd name="T20" fmla="*/ 74 w 74"/>
                <a:gd name="T21" fmla="*/ 26 h 87"/>
                <a:gd name="T22" fmla="*/ 73 w 74"/>
                <a:gd name="T23" fmla="*/ 23 h 87"/>
                <a:gd name="T24" fmla="*/ 72 w 74"/>
                <a:gd name="T25" fmla="*/ 17 h 87"/>
                <a:gd name="T26" fmla="*/ 67 w 74"/>
                <a:gd name="T27" fmla="*/ 17 h 87"/>
                <a:gd name="T28" fmla="*/ 67 w 74"/>
                <a:gd name="T29" fmla="*/ 20 h 87"/>
                <a:gd name="T30" fmla="*/ 65 w 74"/>
                <a:gd name="T31" fmla="*/ 26 h 87"/>
                <a:gd name="T32" fmla="*/ 64 w 74"/>
                <a:gd name="T33" fmla="*/ 29 h 87"/>
                <a:gd name="T34" fmla="*/ 61 w 74"/>
                <a:gd name="T35" fmla="*/ 35 h 87"/>
                <a:gd name="T36" fmla="*/ 58 w 74"/>
                <a:gd name="T37" fmla="*/ 40 h 87"/>
                <a:gd name="T38" fmla="*/ 56 w 74"/>
                <a:gd name="T39" fmla="*/ 42 h 87"/>
                <a:gd name="T40" fmla="*/ 52 w 74"/>
                <a:gd name="T41" fmla="*/ 46 h 87"/>
                <a:gd name="T42" fmla="*/ 49 w 74"/>
                <a:gd name="T43" fmla="*/ 48 h 87"/>
                <a:gd name="T44" fmla="*/ 46 w 74"/>
                <a:gd name="T45" fmla="*/ 49 h 87"/>
                <a:gd name="T46" fmla="*/ 36 w 74"/>
                <a:gd name="T47" fmla="*/ 51 h 87"/>
                <a:gd name="T48" fmla="*/ 28 w 74"/>
                <a:gd name="T49" fmla="*/ 48 h 87"/>
                <a:gd name="T50" fmla="*/ 24 w 74"/>
                <a:gd name="T51" fmla="*/ 44 h 87"/>
                <a:gd name="T52" fmla="*/ 21 w 74"/>
                <a:gd name="T53" fmla="*/ 38 h 87"/>
                <a:gd name="T54" fmla="*/ 19 w 74"/>
                <a:gd name="T55" fmla="*/ 30 h 87"/>
                <a:gd name="T56" fmla="*/ 18 w 74"/>
                <a:gd name="T57" fmla="*/ 22 h 87"/>
                <a:gd name="T58" fmla="*/ 19 w 74"/>
                <a:gd name="T59" fmla="*/ 15 h 87"/>
                <a:gd name="T60" fmla="*/ 19 w 74"/>
                <a:gd name="T61" fmla="*/ 13 h 87"/>
                <a:gd name="T62" fmla="*/ 20 w 74"/>
                <a:gd name="T63" fmla="*/ 9 h 87"/>
                <a:gd name="T64" fmla="*/ 21 w 74"/>
                <a:gd name="T65" fmla="*/ 8 h 87"/>
                <a:gd name="T66" fmla="*/ 21 w 74"/>
                <a:gd name="T67" fmla="*/ 7 h 87"/>
                <a:gd name="T68" fmla="*/ 21 w 74"/>
                <a:gd name="T69" fmla="*/ 5 h 87"/>
                <a:gd name="T70" fmla="*/ 22 w 74"/>
                <a:gd name="T71" fmla="*/ 5 h 87"/>
                <a:gd name="T72" fmla="*/ 23 w 74"/>
                <a:gd name="T73" fmla="*/ 3 h 87"/>
                <a:gd name="T74" fmla="*/ 20 w 74"/>
                <a:gd name="T75" fmla="*/ 0 h 87"/>
                <a:gd name="T76" fmla="*/ 18 w 74"/>
                <a:gd name="T77" fmla="*/ 2 h 87"/>
                <a:gd name="T78" fmla="*/ 17 w 74"/>
                <a:gd name="T79" fmla="*/ 4 h 87"/>
                <a:gd name="T80" fmla="*/ 16 w 74"/>
                <a:gd name="T81" fmla="*/ 5 h 87"/>
                <a:gd name="T82" fmla="*/ 15 w 74"/>
                <a:gd name="T83" fmla="*/ 6 h 87"/>
                <a:gd name="T84" fmla="*/ 14 w 74"/>
                <a:gd name="T85" fmla="*/ 7 h 87"/>
                <a:gd name="T86" fmla="*/ 13 w 74"/>
                <a:gd name="T87" fmla="*/ 8 h 87"/>
                <a:gd name="T88" fmla="*/ 11 w 74"/>
                <a:gd name="T89" fmla="*/ 10 h 87"/>
                <a:gd name="T90" fmla="*/ 10 w 74"/>
                <a:gd name="T91" fmla="*/ 12 h 87"/>
                <a:gd name="T92" fmla="*/ 7 w 74"/>
                <a:gd name="T93" fmla="*/ 17 h 87"/>
                <a:gd name="T94" fmla="*/ 4 w 74"/>
                <a:gd name="T95" fmla="*/ 23 h 87"/>
                <a:gd name="T96" fmla="*/ 3 w 74"/>
                <a:gd name="T97" fmla="*/ 27 h 87"/>
                <a:gd name="T98" fmla="*/ 0 w 74"/>
                <a:gd name="T99" fmla="*/ 46 h 87"/>
                <a:gd name="T100" fmla="*/ 0 w 74"/>
                <a:gd name="T101" fmla="*/ 52 h 87"/>
                <a:gd name="T102" fmla="*/ 6 w 74"/>
                <a:gd name="T103" fmla="*/ 73 h 87"/>
                <a:gd name="T104" fmla="*/ 8 w 74"/>
                <a:gd name="T105" fmla="*/ 7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4" h="87">
                  <a:moveTo>
                    <a:pt x="8" y="76"/>
                  </a:moveTo>
                  <a:cubicBezTo>
                    <a:pt x="9" y="77"/>
                    <a:pt x="10" y="78"/>
                    <a:pt x="11" y="79"/>
                  </a:cubicBezTo>
                  <a:cubicBezTo>
                    <a:pt x="13" y="82"/>
                    <a:pt x="16" y="84"/>
                    <a:pt x="20" y="85"/>
                  </a:cubicBezTo>
                  <a:cubicBezTo>
                    <a:pt x="23" y="87"/>
                    <a:pt x="27" y="87"/>
                    <a:pt x="31" y="87"/>
                  </a:cubicBezTo>
                  <a:cubicBezTo>
                    <a:pt x="33" y="87"/>
                    <a:pt x="35" y="87"/>
                    <a:pt x="37" y="87"/>
                  </a:cubicBezTo>
                  <a:cubicBezTo>
                    <a:pt x="40" y="86"/>
                    <a:pt x="42" y="85"/>
                    <a:pt x="45" y="84"/>
                  </a:cubicBezTo>
                  <a:cubicBezTo>
                    <a:pt x="48" y="82"/>
                    <a:pt x="52" y="80"/>
                    <a:pt x="56" y="76"/>
                  </a:cubicBezTo>
                  <a:cubicBezTo>
                    <a:pt x="58" y="74"/>
                    <a:pt x="59" y="73"/>
                    <a:pt x="60" y="71"/>
                  </a:cubicBezTo>
                  <a:cubicBezTo>
                    <a:pt x="62" y="69"/>
                    <a:pt x="63" y="67"/>
                    <a:pt x="65" y="65"/>
                  </a:cubicBezTo>
                  <a:cubicBezTo>
                    <a:pt x="66" y="63"/>
                    <a:pt x="67" y="61"/>
                    <a:pt x="67" y="60"/>
                  </a:cubicBezTo>
                  <a:cubicBezTo>
                    <a:pt x="68" y="58"/>
                    <a:pt x="69" y="55"/>
                    <a:pt x="70" y="53"/>
                  </a:cubicBezTo>
                  <a:cubicBezTo>
                    <a:pt x="71" y="52"/>
                    <a:pt x="71" y="50"/>
                    <a:pt x="72" y="49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2" y="47"/>
                    <a:pt x="72" y="46"/>
                    <a:pt x="72" y="46"/>
                  </a:cubicBezTo>
                  <a:cubicBezTo>
                    <a:pt x="73" y="45"/>
                    <a:pt x="73" y="45"/>
                    <a:pt x="73" y="45"/>
                  </a:cubicBezTo>
                  <a:cubicBezTo>
                    <a:pt x="73" y="44"/>
                    <a:pt x="73" y="44"/>
                    <a:pt x="73" y="43"/>
                  </a:cubicBezTo>
                  <a:cubicBezTo>
                    <a:pt x="73" y="41"/>
                    <a:pt x="74" y="38"/>
                    <a:pt x="74" y="36"/>
                  </a:cubicBezTo>
                  <a:cubicBezTo>
                    <a:pt x="74" y="35"/>
                    <a:pt x="74" y="34"/>
                    <a:pt x="74" y="33"/>
                  </a:cubicBezTo>
                  <a:cubicBezTo>
                    <a:pt x="74" y="32"/>
                    <a:pt x="74" y="32"/>
                    <a:pt x="74" y="31"/>
                  </a:cubicBezTo>
                  <a:cubicBezTo>
                    <a:pt x="74" y="30"/>
                    <a:pt x="74" y="29"/>
                    <a:pt x="74" y="28"/>
                  </a:cubicBezTo>
                  <a:cubicBezTo>
                    <a:pt x="74" y="27"/>
                    <a:pt x="74" y="27"/>
                    <a:pt x="74" y="27"/>
                  </a:cubicBezTo>
                  <a:cubicBezTo>
                    <a:pt x="74" y="27"/>
                    <a:pt x="74" y="26"/>
                    <a:pt x="74" y="26"/>
                  </a:cubicBezTo>
                  <a:cubicBezTo>
                    <a:pt x="73" y="25"/>
                    <a:pt x="73" y="24"/>
                    <a:pt x="73" y="24"/>
                  </a:cubicBezTo>
                  <a:cubicBezTo>
                    <a:pt x="73" y="24"/>
                    <a:pt x="73" y="23"/>
                    <a:pt x="73" y="23"/>
                  </a:cubicBezTo>
                  <a:cubicBezTo>
                    <a:pt x="73" y="21"/>
                    <a:pt x="73" y="19"/>
                    <a:pt x="73" y="18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1" y="16"/>
                    <a:pt x="70" y="15"/>
                    <a:pt x="69" y="16"/>
                  </a:cubicBezTo>
                  <a:cubicBezTo>
                    <a:pt x="68" y="16"/>
                    <a:pt x="68" y="16"/>
                    <a:pt x="67" y="17"/>
                  </a:cubicBezTo>
                  <a:cubicBezTo>
                    <a:pt x="67" y="18"/>
                    <a:pt x="67" y="18"/>
                    <a:pt x="67" y="19"/>
                  </a:cubicBezTo>
                  <a:cubicBezTo>
                    <a:pt x="67" y="19"/>
                    <a:pt x="67" y="20"/>
                    <a:pt x="67" y="20"/>
                  </a:cubicBezTo>
                  <a:cubicBezTo>
                    <a:pt x="67" y="21"/>
                    <a:pt x="67" y="23"/>
                    <a:pt x="66" y="24"/>
                  </a:cubicBezTo>
                  <a:cubicBezTo>
                    <a:pt x="66" y="25"/>
                    <a:pt x="66" y="26"/>
                    <a:pt x="65" y="26"/>
                  </a:cubicBezTo>
                  <a:cubicBezTo>
                    <a:pt x="65" y="28"/>
                    <a:pt x="65" y="28"/>
                    <a:pt x="65" y="28"/>
                  </a:cubicBezTo>
                  <a:cubicBezTo>
                    <a:pt x="65" y="28"/>
                    <a:pt x="64" y="29"/>
                    <a:pt x="64" y="29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2"/>
                    <a:pt x="62" y="34"/>
                    <a:pt x="61" y="35"/>
                  </a:cubicBezTo>
                  <a:cubicBezTo>
                    <a:pt x="60" y="37"/>
                    <a:pt x="59" y="38"/>
                    <a:pt x="58" y="40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8" y="40"/>
                    <a:pt x="57" y="41"/>
                    <a:pt x="56" y="42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56" y="43"/>
                    <a:pt x="55" y="43"/>
                    <a:pt x="55" y="43"/>
                  </a:cubicBezTo>
                  <a:cubicBezTo>
                    <a:pt x="54" y="44"/>
                    <a:pt x="53" y="45"/>
                    <a:pt x="52" y="46"/>
                  </a:cubicBezTo>
                  <a:cubicBezTo>
                    <a:pt x="51" y="46"/>
                    <a:pt x="51" y="46"/>
                    <a:pt x="51" y="47"/>
                  </a:cubicBezTo>
                  <a:cubicBezTo>
                    <a:pt x="50" y="47"/>
                    <a:pt x="50" y="47"/>
                    <a:pt x="49" y="48"/>
                  </a:cubicBezTo>
                  <a:cubicBezTo>
                    <a:pt x="48" y="49"/>
                    <a:pt x="47" y="49"/>
                    <a:pt x="46" y="50"/>
                  </a:cubicBezTo>
                  <a:cubicBezTo>
                    <a:pt x="46" y="49"/>
                    <a:pt x="46" y="49"/>
                    <a:pt x="46" y="49"/>
                  </a:cubicBezTo>
                  <a:cubicBezTo>
                    <a:pt x="44" y="50"/>
                    <a:pt x="42" y="51"/>
                    <a:pt x="41" y="51"/>
                  </a:cubicBezTo>
                  <a:cubicBezTo>
                    <a:pt x="39" y="51"/>
                    <a:pt x="38" y="51"/>
                    <a:pt x="36" y="51"/>
                  </a:cubicBezTo>
                  <a:cubicBezTo>
                    <a:pt x="34" y="51"/>
                    <a:pt x="33" y="51"/>
                    <a:pt x="32" y="50"/>
                  </a:cubicBezTo>
                  <a:cubicBezTo>
                    <a:pt x="30" y="49"/>
                    <a:pt x="29" y="49"/>
                    <a:pt x="28" y="48"/>
                  </a:cubicBezTo>
                  <a:cubicBezTo>
                    <a:pt x="27" y="47"/>
                    <a:pt x="26" y="46"/>
                    <a:pt x="26" y="46"/>
                  </a:cubicBezTo>
                  <a:cubicBezTo>
                    <a:pt x="25" y="45"/>
                    <a:pt x="25" y="45"/>
                    <a:pt x="24" y="44"/>
                  </a:cubicBezTo>
                  <a:cubicBezTo>
                    <a:pt x="23" y="42"/>
                    <a:pt x="22" y="40"/>
                    <a:pt x="21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6"/>
                    <a:pt x="19" y="33"/>
                    <a:pt x="19" y="30"/>
                  </a:cubicBezTo>
                  <a:cubicBezTo>
                    <a:pt x="19" y="28"/>
                    <a:pt x="19" y="26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9" y="20"/>
                    <a:pt x="19" y="18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2"/>
                    <a:pt x="20" y="12"/>
                    <a:pt x="20" y="11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6"/>
                    <a:pt x="21" y="6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4"/>
                    <a:pt x="23" y="3"/>
                    <a:pt x="23" y="3"/>
                  </a:cubicBezTo>
                  <a:cubicBezTo>
                    <a:pt x="23" y="2"/>
                    <a:pt x="23" y="1"/>
                    <a:pt x="23" y="1"/>
                  </a:cubicBezTo>
                  <a:cubicBezTo>
                    <a:pt x="22" y="0"/>
                    <a:pt x="21" y="0"/>
                    <a:pt x="20" y="0"/>
                  </a:cubicBezTo>
                  <a:cubicBezTo>
                    <a:pt x="20" y="0"/>
                    <a:pt x="19" y="1"/>
                    <a:pt x="19" y="1"/>
                  </a:cubicBezTo>
                  <a:cubicBezTo>
                    <a:pt x="18" y="1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7" y="3"/>
                    <a:pt x="17" y="3"/>
                    <a:pt x="17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3" y="7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9"/>
                    <a:pt x="12" y="9"/>
                    <a:pt x="11" y="10"/>
                  </a:cubicBezTo>
                  <a:cubicBezTo>
                    <a:pt x="11" y="10"/>
                    <a:pt x="11" y="10"/>
                    <a:pt x="11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9" y="13"/>
                    <a:pt x="9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9"/>
                    <a:pt x="5" y="21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4"/>
                    <a:pt x="3" y="25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31"/>
                    <a:pt x="1" y="34"/>
                    <a:pt x="0" y="37"/>
                  </a:cubicBezTo>
                  <a:cubicBezTo>
                    <a:pt x="0" y="40"/>
                    <a:pt x="0" y="43"/>
                    <a:pt x="0" y="46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2"/>
                  </a:cubicBezTo>
                  <a:cubicBezTo>
                    <a:pt x="0" y="54"/>
                    <a:pt x="0" y="57"/>
                    <a:pt x="1" y="59"/>
                  </a:cubicBezTo>
                  <a:cubicBezTo>
                    <a:pt x="2" y="63"/>
                    <a:pt x="3" y="68"/>
                    <a:pt x="6" y="73"/>
                  </a:cubicBezTo>
                  <a:cubicBezTo>
                    <a:pt x="6" y="73"/>
                    <a:pt x="6" y="73"/>
                    <a:pt x="7" y="74"/>
                  </a:cubicBezTo>
                  <a:cubicBezTo>
                    <a:pt x="7" y="74"/>
                    <a:pt x="7" y="75"/>
                    <a:pt x="8" y="76"/>
                  </a:cubicBezTo>
                  <a:cubicBezTo>
                    <a:pt x="8" y="76"/>
                    <a:pt x="8" y="76"/>
                    <a:pt x="8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3" name="Freeform 1517"/>
            <p:cNvSpPr/>
            <p:nvPr/>
          </p:nvSpPr>
          <p:spPr bwMode="auto">
            <a:xfrm>
              <a:off x="1925638" y="7466013"/>
              <a:ext cx="246063" cy="215900"/>
            </a:xfrm>
            <a:custGeom>
              <a:avLst/>
              <a:gdLst>
                <a:gd name="T0" fmla="*/ 0 w 88"/>
                <a:gd name="T1" fmla="*/ 45 h 77"/>
                <a:gd name="T2" fmla="*/ 7 w 88"/>
                <a:gd name="T3" fmla="*/ 65 h 77"/>
                <a:gd name="T4" fmla="*/ 19 w 88"/>
                <a:gd name="T5" fmla="*/ 74 h 77"/>
                <a:gd name="T6" fmla="*/ 38 w 88"/>
                <a:gd name="T7" fmla="*/ 77 h 77"/>
                <a:gd name="T8" fmla="*/ 52 w 88"/>
                <a:gd name="T9" fmla="*/ 75 h 77"/>
                <a:gd name="T10" fmla="*/ 63 w 88"/>
                <a:gd name="T11" fmla="*/ 71 h 77"/>
                <a:gd name="T12" fmla="*/ 66 w 88"/>
                <a:gd name="T13" fmla="*/ 69 h 77"/>
                <a:gd name="T14" fmla="*/ 68 w 88"/>
                <a:gd name="T15" fmla="*/ 68 h 77"/>
                <a:gd name="T16" fmla="*/ 76 w 88"/>
                <a:gd name="T17" fmla="*/ 62 h 77"/>
                <a:gd name="T18" fmla="*/ 80 w 88"/>
                <a:gd name="T19" fmla="*/ 59 h 77"/>
                <a:gd name="T20" fmla="*/ 81 w 88"/>
                <a:gd name="T21" fmla="*/ 57 h 77"/>
                <a:gd name="T22" fmla="*/ 83 w 88"/>
                <a:gd name="T23" fmla="*/ 55 h 77"/>
                <a:gd name="T24" fmla="*/ 87 w 88"/>
                <a:gd name="T25" fmla="*/ 50 h 77"/>
                <a:gd name="T26" fmla="*/ 84 w 88"/>
                <a:gd name="T27" fmla="*/ 47 h 77"/>
                <a:gd name="T28" fmla="*/ 82 w 88"/>
                <a:gd name="T29" fmla="*/ 49 h 77"/>
                <a:gd name="T30" fmla="*/ 76 w 88"/>
                <a:gd name="T31" fmla="*/ 52 h 77"/>
                <a:gd name="T32" fmla="*/ 73 w 88"/>
                <a:gd name="T33" fmla="*/ 53 h 77"/>
                <a:gd name="T34" fmla="*/ 66 w 88"/>
                <a:gd name="T35" fmla="*/ 54 h 77"/>
                <a:gd name="T36" fmla="*/ 58 w 88"/>
                <a:gd name="T37" fmla="*/ 55 h 77"/>
                <a:gd name="T38" fmla="*/ 56 w 88"/>
                <a:gd name="T39" fmla="*/ 55 h 77"/>
                <a:gd name="T40" fmla="*/ 51 w 88"/>
                <a:gd name="T41" fmla="*/ 54 h 77"/>
                <a:gd name="T42" fmla="*/ 45 w 88"/>
                <a:gd name="T43" fmla="*/ 52 h 77"/>
                <a:gd name="T44" fmla="*/ 41 w 88"/>
                <a:gd name="T45" fmla="*/ 49 h 77"/>
                <a:gd name="T46" fmla="*/ 36 w 88"/>
                <a:gd name="T47" fmla="*/ 41 h 77"/>
                <a:gd name="T48" fmla="*/ 35 w 88"/>
                <a:gd name="T49" fmla="*/ 34 h 77"/>
                <a:gd name="T50" fmla="*/ 38 w 88"/>
                <a:gd name="T51" fmla="*/ 26 h 77"/>
                <a:gd name="T52" fmla="*/ 42 w 88"/>
                <a:gd name="T53" fmla="*/ 19 h 77"/>
                <a:gd name="T54" fmla="*/ 48 w 88"/>
                <a:gd name="T55" fmla="*/ 13 h 77"/>
                <a:gd name="T56" fmla="*/ 54 w 88"/>
                <a:gd name="T57" fmla="*/ 9 h 77"/>
                <a:gd name="T58" fmla="*/ 55 w 88"/>
                <a:gd name="T59" fmla="*/ 8 h 77"/>
                <a:gd name="T60" fmla="*/ 59 w 88"/>
                <a:gd name="T61" fmla="*/ 6 h 77"/>
                <a:gd name="T62" fmla="*/ 60 w 88"/>
                <a:gd name="T63" fmla="*/ 6 h 77"/>
                <a:gd name="T64" fmla="*/ 61 w 88"/>
                <a:gd name="T65" fmla="*/ 5 h 77"/>
                <a:gd name="T66" fmla="*/ 63 w 88"/>
                <a:gd name="T67" fmla="*/ 4 h 77"/>
                <a:gd name="T68" fmla="*/ 63 w 88"/>
                <a:gd name="T69" fmla="*/ 4 h 77"/>
                <a:gd name="T70" fmla="*/ 66 w 88"/>
                <a:gd name="T71" fmla="*/ 4 h 77"/>
                <a:gd name="T72" fmla="*/ 66 w 88"/>
                <a:gd name="T73" fmla="*/ 0 h 77"/>
                <a:gd name="T74" fmla="*/ 64 w 88"/>
                <a:gd name="T75" fmla="*/ 0 h 77"/>
                <a:gd name="T76" fmla="*/ 61 w 88"/>
                <a:gd name="T77" fmla="*/ 0 h 77"/>
                <a:gd name="T78" fmla="*/ 59 w 88"/>
                <a:gd name="T79" fmla="*/ 0 h 77"/>
                <a:gd name="T80" fmla="*/ 58 w 88"/>
                <a:gd name="T81" fmla="*/ 0 h 77"/>
                <a:gd name="T82" fmla="*/ 57 w 88"/>
                <a:gd name="T83" fmla="*/ 0 h 77"/>
                <a:gd name="T84" fmla="*/ 56 w 88"/>
                <a:gd name="T85" fmla="*/ 0 h 77"/>
                <a:gd name="T86" fmla="*/ 53 w 88"/>
                <a:gd name="T87" fmla="*/ 0 h 77"/>
                <a:gd name="T88" fmla="*/ 50 w 88"/>
                <a:gd name="T89" fmla="*/ 0 h 77"/>
                <a:gd name="T90" fmla="*/ 45 w 88"/>
                <a:gd name="T91" fmla="*/ 1 h 77"/>
                <a:gd name="T92" fmla="*/ 38 w 88"/>
                <a:gd name="T93" fmla="*/ 3 h 77"/>
                <a:gd name="T94" fmla="*/ 34 w 88"/>
                <a:gd name="T95" fmla="*/ 5 h 77"/>
                <a:gd name="T96" fmla="*/ 18 w 88"/>
                <a:gd name="T97" fmla="*/ 15 h 77"/>
                <a:gd name="T98" fmla="*/ 13 w 88"/>
                <a:gd name="T99" fmla="*/ 19 h 77"/>
                <a:gd name="T100" fmla="*/ 2 w 88"/>
                <a:gd name="T101" fmla="*/ 37 h 77"/>
                <a:gd name="T102" fmla="*/ 1 w 88"/>
                <a:gd name="T103" fmla="*/ 4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8" h="77">
                  <a:moveTo>
                    <a:pt x="1" y="41"/>
                  </a:moveTo>
                  <a:cubicBezTo>
                    <a:pt x="0" y="42"/>
                    <a:pt x="0" y="44"/>
                    <a:pt x="0" y="45"/>
                  </a:cubicBezTo>
                  <a:cubicBezTo>
                    <a:pt x="0" y="48"/>
                    <a:pt x="0" y="52"/>
                    <a:pt x="1" y="55"/>
                  </a:cubicBezTo>
                  <a:cubicBezTo>
                    <a:pt x="3" y="59"/>
                    <a:pt x="4" y="62"/>
                    <a:pt x="7" y="65"/>
                  </a:cubicBezTo>
                  <a:cubicBezTo>
                    <a:pt x="8" y="67"/>
                    <a:pt x="10" y="68"/>
                    <a:pt x="12" y="70"/>
                  </a:cubicBezTo>
                  <a:cubicBezTo>
                    <a:pt x="14" y="71"/>
                    <a:pt x="16" y="73"/>
                    <a:pt x="19" y="74"/>
                  </a:cubicBezTo>
                  <a:cubicBezTo>
                    <a:pt x="22" y="75"/>
                    <a:pt x="27" y="76"/>
                    <a:pt x="32" y="77"/>
                  </a:cubicBezTo>
                  <a:cubicBezTo>
                    <a:pt x="34" y="77"/>
                    <a:pt x="36" y="77"/>
                    <a:pt x="38" y="77"/>
                  </a:cubicBezTo>
                  <a:cubicBezTo>
                    <a:pt x="41" y="77"/>
                    <a:pt x="44" y="76"/>
                    <a:pt x="46" y="76"/>
                  </a:cubicBezTo>
                  <a:cubicBezTo>
                    <a:pt x="48" y="76"/>
                    <a:pt x="50" y="75"/>
                    <a:pt x="52" y="75"/>
                  </a:cubicBezTo>
                  <a:cubicBezTo>
                    <a:pt x="54" y="74"/>
                    <a:pt x="56" y="73"/>
                    <a:pt x="59" y="73"/>
                  </a:cubicBezTo>
                  <a:cubicBezTo>
                    <a:pt x="60" y="72"/>
                    <a:pt x="62" y="71"/>
                    <a:pt x="63" y="71"/>
                  </a:cubicBezTo>
                  <a:cubicBezTo>
                    <a:pt x="64" y="70"/>
                    <a:pt x="64" y="70"/>
                    <a:pt x="64" y="70"/>
                  </a:cubicBezTo>
                  <a:cubicBezTo>
                    <a:pt x="64" y="70"/>
                    <a:pt x="65" y="70"/>
                    <a:pt x="66" y="69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7" y="69"/>
                    <a:pt x="68" y="68"/>
                    <a:pt x="68" y="68"/>
                  </a:cubicBezTo>
                  <a:cubicBezTo>
                    <a:pt x="70" y="67"/>
                    <a:pt x="72" y="65"/>
                    <a:pt x="74" y="64"/>
                  </a:cubicBezTo>
                  <a:cubicBezTo>
                    <a:pt x="75" y="63"/>
                    <a:pt x="76" y="63"/>
                    <a:pt x="76" y="62"/>
                  </a:cubicBezTo>
                  <a:cubicBezTo>
                    <a:pt x="77" y="62"/>
                    <a:pt x="77" y="61"/>
                    <a:pt x="77" y="61"/>
                  </a:cubicBezTo>
                  <a:cubicBezTo>
                    <a:pt x="78" y="60"/>
                    <a:pt x="79" y="60"/>
                    <a:pt x="80" y="59"/>
                  </a:cubicBezTo>
                  <a:cubicBezTo>
                    <a:pt x="80" y="58"/>
                    <a:pt x="80" y="58"/>
                    <a:pt x="80" y="58"/>
                  </a:cubicBezTo>
                  <a:cubicBezTo>
                    <a:pt x="81" y="58"/>
                    <a:pt x="81" y="58"/>
                    <a:pt x="81" y="57"/>
                  </a:cubicBezTo>
                  <a:cubicBezTo>
                    <a:pt x="82" y="57"/>
                    <a:pt x="82" y="56"/>
                    <a:pt x="83" y="56"/>
                  </a:cubicBezTo>
                  <a:cubicBezTo>
                    <a:pt x="83" y="56"/>
                    <a:pt x="83" y="56"/>
                    <a:pt x="83" y="55"/>
                  </a:cubicBezTo>
                  <a:cubicBezTo>
                    <a:pt x="85" y="54"/>
                    <a:pt x="86" y="53"/>
                    <a:pt x="87" y="51"/>
                  </a:cubicBezTo>
                  <a:cubicBezTo>
                    <a:pt x="87" y="51"/>
                    <a:pt x="87" y="51"/>
                    <a:pt x="87" y="50"/>
                  </a:cubicBezTo>
                  <a:cubicBezTo>
                    <a:pt x="88" y="49"/>
                    <a:pt x="87" y="48"/>
                    <a:pt x="86" y="47"/>
                  </a:cubicBezTo>
                  <a:cubicBezTo>
                    <a:pt x="86" y="47"/>
                    <a:pt x="85" y="47"/>
                    <a:pt x="84" y="47"/>
                  </a:cubicBezTo>
                  <a:cubicBezTo>
                    <a:pt x="83" y="47"/>
                    <a:pt x="83" y="47"/>
                    <a:pt x="82" y="48"/>
                  </a:cubicBezTo>
                  <a:cubicBezTo>
                    <a:pt x="82" y="48"/>
                    <a:pt x="82" y="48"/>
                    <a:pt x="82" y="49"/>
                  </a:cubicBezTo>
                  <a:cubicBezTo>
                    <a:pt x="80" y="49"/>
                    <a:pt x="79" y="50"/>
                    <a:pt x="78" y="51"/>
                  </a:cubicBezTo>
                  <a:cubicBezTo>
                    <a:pt x="77" y="51"/>
                    <a:pt x="76" y="51"/>
                    <a:pt x="76" y="52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4" y="52"/>
                    <a:pt x="73" y="52"/>
                    <a:pt x="73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69" y="53"/>
                    <a:pt x="68" y="54"/>
                    <a:pt x="66" y="54"/>
                  </a:cubicBezTo>
                  <a:cubicBezTo>
                    <a:pt x="64" y="54"/>
                    <a:pt x="63" y="54"/>
                    <a:pt x="61" y="55"/>
                  </a:cubicBezTo>
                  <a:cubicBezTo>
                    <a:pt x="60" y="55"/>
                    <a:pt x="59" y="55"/>
                    <a:pt x="58" y="55"/>
                  </a:cubicBezTo>
                  <a:cubicBezTo>
                    <a:pt x="58" y="55"/>
                    <a:pt x="58" y="55"/>
                    <a:pt x="57" y="55"/>
                  </a:cubicBezTo>
                  <a:cubicBezTo>
                    <a:pt x="57" y="55"/>
                    <a:pt x="57" y="55"/>
                    <a:pt x="56" y="55"/>
                  </a:cubicBezTo>
                  <a:cubicBezTo>
                    <a:pt x="55" y="55"/>
                    <a:pt x="53" y="54"/>
                    <a:pt x="52" y="54"/>
                  </a:cubicBezTo>
                  <a:cubicBezTo>
                    <a:pt x="52" y="54"/>
                    <a:pt x="51" y="54"/>
                    <a:pt x="51" y="54"/>
                  </a:cubicBezTo>
                  <a:cubicBezTo>
                    <a:pt x="50" y="54"/>
                    <a:pt x="49" y="53"/>
                    <a:pt x="49" y="53"/>
                  </a:cubicBezTo>
                  <a:cubicBezTo>
                    <a:pt x="47" y="53"/>
                    <a:pt x="46" y="52"/>
                    <a:pt x="45" y="52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4" y="51"/>
                    <a:pt x="42" y="50"/>
                    <a:pt x="41" y="49"/>
                  </a:cubicBezTo>
                  <a:cubicBezTo>
                    <a:pt x="40" y="48"/>
                    <a:pt x="39" y="47"/>
                    <a:pt x="38" y="45"/>
                  </a:cubicBezTo>
                  <a:cubicBezTo>
                    <a:pt x="37" y="44"/>
                    <a:pt x="36" y="43"/>
                    <a:pt x="36" y="41"/>
                  </a:cubicBezTo>
                  <a:cubicBezTo>
                    <a:pt x="35" y="40"/>
                    <a:pt x="35" y="39"/>
                    <a:pt x="35" y="37"/>
                  </a:cubicBezTo>
                  <a:cubicBezTo>
                    <a:pt x="35" y="36"/>
                    <a:pt x="35" y="35"/>
                    <a:pt x="35" y="34"/>
                  </a:cubicBezTo>
                  <a:cubicBezTo>
                    <a:pt x="35" y="33"/>
                    <a:pt x="35" y="33"/>
                    <a:pt x="35" y="32"/>
                  </a:cubicBezTo>
                  <a:cubicBezTo>
                    <a:pt x="36" y="30"/>
                    <a:pt x="37" y="28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9" y="23"/>
                    <a:pt x="40" y="21"/>
                    <a:pt x="42" y="19"/>
                  </a:cubicBezTo>
                  <a:cubicBezTo>
                    <a:pt x="44" y="17"/>
                    <a:pt x="45" y="16"/>
                    <a:pt x="46" y="15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50" y="12"/>
                    <a:pt x="52" y="10"/>
                    <a:pt x="54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6" y="8"/>
                    <a:pt x="57" y="7"/>
                    <a:pt x="57" y="7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60" y="6"/>
                    <a:pt x="60" y="6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4" y="4"/>
                    <a:pt x="65" y="4"/>
                    <a:pt x="66" y="4"/>
                  </a:cubicBezTo>
                  <a:cubicBezTo>
                    <a:pt x="66" y="4"/>
                    <a:pt x="67" y="3"/>
                    <a:pt x="67" y="3"/>
                  </a:cubicBezTo>
                  <a:cubicBezTo>
                    <a:pt x="67" y="1"/>
                    <a:pt x="67" y="1"/>
                    <a:pt x="66" y="0"/>
                  </a:cubicBezTo>
                  <a:cubicBezTo>
                    <a:pt x="66" y="0"/>
                    <a:pt x="65" y="0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2" y="0"/>
                    <a:pt x="61" y="0"/>
                    <a:pt x="61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4" y="0"/>
                    <a:pt x="54" y="0"/>
                    <a:pt x="53" y="0"/>
                  </a:cubicBezTo>
                  <a:cubicBezTo>
                    <a:pt x="53" y="0"/>
                    <a:pt x="52" y="0"/>
                    <a:pt x="52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49" y="0"/>
                    <a:pt x="49" y="0"/>
                  </a:cubicBezTo>
                  <a:cubicBezTo>
                    <a:pt x="48" y="1"/>
                    <a:pt x="46" y="1"/>
                    <a:pt x="45" y="1"/>
                  </a:cubicBezTo>
                  <a:cubicBezTo>
                    <a:pt x="43" y="2"/>
                    <a:pt x="41" y="2"/>
                    <a:pt x="39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7" y="4"/>
                    <a:pt x="36" y="4"/>
                    <a:pt x="35" y="4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0" y="6"/>
                    <a:pt x="28" y="8"/>
                    <a:pt x="25" y="9"/>
                  </a:cubicBezTo>
                  <a:cubicBezTo>
                    <a:pt x="23" y="11"/>
                    <a:pt x="20" y="13"/>
                    <a:pt x="18" y="15"/>
                  </a:cubicBezTo>
                  <a:cubicBezTo>
                    <a:pt x="17" y="15"/>
                    <a:pt x="17" y="15"/>
                    <a:pt x="16" y="16"/>
                  </a:cubicBezTo>
                  <a:cubicBezTo>
                    <a:pt x="15" y="17"/>
                    <a:pt x="14" y="18"/>
                    <a:pt x="13" y="19"/>
                  </a:cubicBezTo>
                  <a:cubicBezTo>
                    <a:pt x="12" y="20"/>
                    <a:pt x="10" y="22"/>
                    <a:pt x="9" y="24"/>
                  </a:cubicBezTo>
                  <a:cubicBezTo>
                    <a:pt x="6" y="28"/>
                    <a:pt x="4" y="32"/>
                    <a:pt x="2" y="37"/>
                  </a:cubicBezTo>
                  <a:cubicBezTo>
                    <a:pt x="2" y="37"/>
                    <a:pt x="2" y="38"/>
                    <a:pt x="1" y="38"/>
                  </a:cubicBezTo>
                  <a:cubicBezTo>
                    <a:pt x="1" y="39"/>
                    <a:pt x="1" y="40"/>
                    <a:pt x="1" y="40"/>
                  </a:cubicBezTo>
                  <a:cubicBezTo>
                    <a:pt x="1" y="40"/>
                    <a:pt x="1" y="41"/>
                    <a:pt x="1" y="4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4" name="Freeform 1518"/>
            <p:cNvSpPr/>
            <p:nvPr/>
          </p:nvSpPr>
          <p:spPr bwMode="auto">
            <a:xfrm>
              <a:off x="2152651" y="7351713"/>
              <a:ext cx="146050" cy="146050"/>
            </a:xfrm>
            <a:custGeom>
              <a:avLst/>
              <a:gdLst>
                <a:gd name="T0" fmla="*/ 45 w 52"/>
                <a:gd name="T1" fmla="*/ 14 h 52"/>
                <a:gd name="T2" fmla="*/ 13 w 52"/>
                <a:gd name="T3" fmla="*/ 7 h 52"/>
                <a:gd name="T4" fmla="*/ 6 w 52"/>
                <a:gd name="T5" fmla="*/ 38 h 52"/>
                <a:gd name="T6" fmla="*/ 38 w 52"/>
                <a:gd name="T7" fmla="*/ 46 h 52"/>
                <a:gd name="T8" fmla="*/ 45 w 52"/>
                <a:gd name="T9" fmla="*/ 1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2">
                  <a:moveTo>
                    <a:pt x="45" y="14"/>
                  </a:moveTo>
                  <a:cubicBezTo>
                    <a:pt x="38" y="3"/>
                    <a:pt x="24" y="0"/>
                    <a:pt x="13" y="7"/>
                  </a:cubicBezTo>
                  <a:cubicBezTo>
                    <a:pt x="3" y="13"/>
                    <a:pt x="0" y="28"/>
                    <a:pt x="6" y="38"/>
                  </a:cubicBezTo>
                  <a:cubicBezTo>
                    <a:pt x="13" y="49"/>
                    <a:pt x="27" y="52"/>
                    <a:pt x="38" y="46"/>
                  </a:cubicBezTo>
                  <a:cubicBezTo>
                    <a:pt x="49" y="39"/>
                    <a:pt x="52" y="25"/>
                    <a:pt x="45" y="14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5" name="Freeform 1519"/>
            <p:cNvSpPr/>
            <p:nvPr/>
          </p:nvSpPr>
          <p:spPr bwMode="auto">
            <a:xfrm>
              <a:off x="2085976" y="7424738"/>
              <a:ext cx="144463" cy="144463"/>
            </a:xfrm>
            <a:custGeom>
              <a:avLst/>
              <a:gdLst>
                <a:gd name="T0" fmla="*/ 46 w 52"/>
                <a:gd name="T1" fmla="*/ 14 h 52"/>
                <a:gd name="T2" fmla="*/ 14 w 52"/>
                <a:gd name="T3" fmla="*/ 7 h 52"/>
                <a:gd name="T4" fmla="*/ 7 w 52"/>
                <a:gd name="T5" fmla="*/ 39 h 52"/>
                <a:gd name="T6" fmla="*/ 38 w 52"/>
                <a:gd name="T7" fmla="*/ 46 h 52"/>
                <a:gd name="T8" fmla="*/ 46 w 52"/>
                <a:gd name="T9" fmla="*/ 1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2">
                  <a:moveTo>
                    <a:pt x="46" y="14"/>
                  </a:moveTo>
                  <a:cubicBezTo>
                    <a:pt x="39" y="3"/>
                    <a:pt x="25" y="0"/>
                    <a:pt x="14" y="7"/>
                  </a:cubicBezTo>
                  <a:cubicBezTo>
                    <a:pt x="3" y="14"/>
                    <a:pt x="0" y="28"/>
                    <a:pt x="7" y="39"/>
                  </a:cubicBezTo>
                  <a:cubicBezTo>
                    <a:pt x="13" y="49"/>
                    <a:pt x="28" y="52"/>
                    <a:pt x="38" y="46"/>
                  </a:cubicBezTo>
                  <a:cubicBezTo>
                    <a:pt x="49" y="39"/>
                    <a:pt x="52" y="25"/>
                    <a:pt x="46" y="14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6" name="Freeform 1520"/>
            <p:cNvSpPr/>
            <p:nvPr/>
          </p:nvSpPr>
          <p:spPr bwMode="auto">
            <a:xfrm>
              <a:off x="2122488" y="7497763"/>
              <a:ext cx="144463" cy="147638"/>
            </a:xfrm>
            <a:custGeom>
              <a:avLst/>
              <a:gdLst>
                <a:gd name="T0" fmla="*/ 46 w 52"/>
                <a:gd name="T1" fmla="*/ 14 h 53"/>
                <a:gd name="T2" fmla="*/ 14 w 52"/>
                <a:gd name="T3" fmla="*/ 7 h 53"/>
                <a:gd name="T4" fmla="*/ 7 w 52"/>
                <a:gd name="T5" fmla="*/ 39 h 53"/>
                <a:gd name="T6" fmla="*/ 38 w 52"/>
                <a:gd name="T7" fmla="*/ 46 h 53"/>
                <a:gd name="T8" fmla="*/ 46 w 52"/>
                <a:gd name="T9" fmla="*/ 1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3">
                  <a:moveTo>
                    <a:pt x="46" y="14"/>
                  </a:moveTo>
                  <a:cubicBezTo>
                    <a:pt x="39" y="3"/>
                    <a:pt x="25" y="0"/>
                    <a:pt x="14" y="7"/>
                  </a:cubicBezTo>
                  <a:cubicBezTo>
                    <a:pt x="3" y="14"/>
                    <a:pt x="0" y="28"/>
                    <a:pt x="7" y="39"/>
                  </a:cubicBezTo>
                  <a:cubicBezTo>
                    <a:pt x="13" y="49"/>
                    <a:pt x="28" y="53"/>
                    <a:pt x="38" y="46"/>
                  </a:cubicBezTo>
                  <a:cubicBezTo>
                    <a:pt x="49" y="39"/>
                    <a:pt x="52" y="25"/>
                    <a:pt x="46" y="14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7" name="Freeform 1521"/>
            <p:cNvSpPr/>
            <p:nvPr/>
          </p:nvSpPr>
          <p:spPr bwMode="auto">
            <a:xfrm>
              <a:off x="2208213" y="7534275"/>
              <a:ext cx="149225" cy="144463"/>
            </a:xfrm>
            <a:custGeom>
              <a:avLst/>
              <a:gdLst>
                <a:gd name="T0" fmla="*/ 46 w 53"/>
                <a:gd name="T1" fmla="*/ 14 h 52"/>
                <a:gd name="T2" fmla="*/ 14 w 53"/>
                <a:gd name="T3" fmla="*/ 7 h 52"/>
                <a:gd name="T4" fmla="*/ 7 w 53"/>
                <a:gd name="T5" fmla="*/ 38 h 52"/>
                <a:gd name="T6" fmla="*/ 39 w 53"/>
                <a:gd name="T7" fmla="*/ 45 h 52"/>
                <a:gd name="T8" fmla="*/ 46 w 53"/>
                <a:gd name="T9" fmla="*/ 1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2">
                  <a:moveTo>
                    <a:pt x="46" y="14"/>
                  </a:moveTo>
                  <a:cubicBezTo>
                    <a:pt x="39" y="3"/>
                    <a:pt x="25" y="0"/>
                    <a:pt x="14" y="7"/>
                  </a:cubicBezTo>
                  <a:cubicBezTo>
                    <a:pt x="3" y="13"/>
                    <a:pt x="0" y="28"/>
                    <a:pt x="7" y="38"/>
                  </a:cubicBezTo>
                  <a:cubicBezTo>
                    <a:pt x="14" y="49"/>
                    <a:pt x="28" y="52"/>
                    <a:pt x="39" y="45"/>
                  </a:cubicBezTo>
                  <a:cubicBezTo>
                    <a:pt x="50" y="39"/>
                    <a:pt x="53" y="24"/>
                    <a:pt x="46" y="14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8" name="Freeform 1522"/>
            <p:cNvSpPr/>
            <p:nvPr/>
          </p:nvSpPr>
          <p:spPr bwMode="auto">
            <a:xfrm>
              <a:off x="2273301" y="7461250"/>
              <a:ext cx="146050" cy="144463"/>
            </a:xfrm>
            <a:custGeom>
              <a:avLst/>
              <a:gdLst>
                <a:gd name="T0" fmla="*/ 45 w 52"/>
                <a:gd name="T1" fmla="*/ 14 h 52"/>
                <a:gd name="T2" fmla="*/ 14 w 52"/>
                <a:gd name="T3" fmla="*/ 6 h 52"/>
                <a:gd name="T4" fmla="*/ 6 w 52"/>
                <a:gd name="T5" fmla="*/ 38 h 52"/>
                <a:gd name="T6" fmla="*/ 38 w 52"/>
                <a:gd name="T7" fmla="*/ 45 h 52"/>
                <a:gd name="T8" fmla="*/ 45 w 52"/>
                <a:gd name="T9" fmla="*/ 1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2">
                  <a:moveTo>
                    <a:pt x="45" y="14"/>
                  </a:moveTo>
                  <a:cubicBezTo>
                    <a:pt x="39" y="3"/>
                    <a:pt x="24" y="0"/>
                    <a:pt x="14" y="6"/>
                  </a:cubicBezTo>
                  <a:cubicBezTo>
                    <a:pt x="3" y="13"/>
                    <a:pt x="0" y="27"/>
                    <a:pt x="6" y="38"/>
                  </a:cubicBezTo>
                  <a:cubicBezTo>
                    <a:pt x="13" y="49"/>
                    <a:pt x="27" y="52"/>
                    <a:pt x="38" y="45"/>
                  </a:cubicBezTo>
                  <a:cubicBezTo>
                    <a:pt x="49" y="39"/>
                    <a:pt x="52" y="24"/>
                    <a:pt x="45" y="14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9" name="Freeform 1523"/>
            <p:cNvSpPr/>
            <p:nvPr/>
          </p:nvSpPr>
          <p:spPr bwMode="auto">
            <a:xfrm>
              <a:off x="2254251" y="7359650"/>
              <a:ext cx="144463" cy="146050"/>
            </a:xfrm>
            <a:custGeom>
              <a:avLst/>
              <a:gdLst>
                <a:gd name="T0" fmla="*/ 46 w 52"/>
                <a:gd name="T1" fmla="*/ 14 h 52"/>
                <a:gd name="T2" fmla="*/ 14 w 52"/>
                <a:gd name="T3" fmla="*/ 7 h 52"/>
                <a:gd name="T4" fmla="*/ 7 w 52"/>
                <a:gd name="T5" fmla="*/ 38 h 52"/>
                <a:gd name="T6" fmla="*/ 38 w 52"/>
                <a:gd name="T7" fmla="*/ 46 h 52"/>
                <a:gd name="T8" fmla="*/ 46 w 52"/>
                <a:gd name="T9" fmla="*/ 1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2">
                  <a:moveTo>
                    <a:pt x="46" y="14"/>
                  </a:moveTo>
                  <a:cubicBezTo>
                    <a:pt x="39" y="3"/>
                    <a:pt x="25" y="0"/>
                    <a:pt x="14" y="7"/>
                  </a:cubicBezTo>
                  <a:cubicBezTo>
                    <a:pt x="3" y="13"/>
                    <a:pt x="0" y="28"/>
                    <a:pt x="7" y="38"/>
                  </a:cubicBezTo>
                  <a:cubicBezTo>
                    <a:pt x="13" y="49"/>
                    <a:pt x="28" y="52"/>
                    <a:pt x="38" y="46"/>
                  </a:cubicBezTo>
                  <a:cubicBezTo>
                    <a:pt x="49" y="39"/>
                    <a:pt x="52" y="25"/>
                    <a:pt x="46" y="14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0" name="Freeform 1524"/>
            <p:cNvSpPr/>
            <p:nvPr/>
          </p:nvSpPr>
          <p:spPr bwMode="auto">
            <a:xfrm>
              <a:off x="2135188" y="7396163"/>
              <a:ext cx="249238" cy="244475"/>
            </a:xfrm>
            <a:custGeom>
              <a:avLst/>
              <a:gdLst>
                <a:gd name="T0" fmla="*/ 72 w 89"/>
                <a:gd name="T1" fmla="*/ 45 h 87"/>
                <a:gd name="T2" fmla="*/ 61 w 89"/>
                <a:gd name="T3" fmla="*/ 36 h 87"/>
                <a:gd name="T4" fmla="*/ 72 w 89"/>
                <a:gd name="T5" fmla="*/ 36 h 87"/>
                <a:gd name="T6" fmla="*/ 73 w 89"/>
                <a:gd name="T7" fmla="*/ 27 h 87"/>
                <a:gd name="T8" fmla="*/ 65 w 89"/>
                <a:gd name="T9" fmla="*/ 32 h 87"/>
                <a:gd name="T10" fmla="*/ 60 w 89"/>
                <a:gd name="T11" fmla="*/ 34 h 87"/>
                <a:gd name="T12" fmla="*/ 61 w 89"/>
                <a:gd name="T13" fmla="*/ 25 h 87"/>
                <a:gd name="T14" fmla="*/ 78 w 89"/>
                <a:gd name="T15" fmla="*/ 9 h 87"/>
                <a:gd name="T16" fmla="*/ 63 w 89"/>
                <a:gd name="T17" fmla="*/ 17 h 87"/>
                <a:gd name="T18" fmla="*/ 50 w 89"/>
                <a:gd name="T19" fmla="*/ 22 h 87"/>
                <a:gd name="T20" fmla="*/ 51 w 89"/>
                <a:gd name="T21" fmla="*/ 18 h 87"/>
                <a:gd name="T22" fmla="*/ 53 w 89"/>
                <a:gd name="T23" fmla="*/ 9 h 87"/>
                <a:gd name="T24" fmla="*/ 45 w 89"/>
                <a:gd name="T25" fmla="*/ 14 h 87"/>
                <a:gd name="T26" fmla="*/ 48 w 89"/>
                <a:gd name="T27" fmla="*/ 18 h 87"/>
                <a:gd name="T28" fmla="*/ 38 w 89"/>
                <a:gd name="T29" fmla="*/ 25 h 87"/>
                <a:gd name="T30" fmla="*/ 29 w 89"/>
                <a:gd name="T31" fmla="*/ 1 h 87"/>
                <a:gd name="T32" fmla="*/ 35 w 89"/>
                <a:gd name="T33" fmla="*/ 27 h 87"/>
                <a:gd name="T34" fmla="*/ 29 w 89"/>
                <a:gd name="T35" fmla="*/ 28 h 87"/>
                <a:gd name="T36" fmla="*/ 24 w 89"/>
                <a:gd name="T37" fmla="*/ 19 h 87"/>
                <a:gd name="T38" fmla="*/ 16 w 89"/>
                <a:gd name="T39" fmla="*/ 24 h 87"/>
                <a:gd name="T40" fmla="*/ 24 w 89"/>
                <a:gd name="T41" fmla="*/ 27 h 87"/>
                <a:gd name="T42" fmla="*/ 27 w 89"/>
                <a:gd name="T43" fmla="*/ 36 h 87"/>
                <a:gd name="T44" fmla="*/ 17 w 89"/>
                <a:gd name="T45" fmla="*/ 32 h 87"/>
                <a:gd name="T46" fmla="*/ 12 w 89"/>
                <a:gd name="T47" fmla="*/ 43 h 87"/>
                <a:gd name="T48" fmla="*/ 26 w 89"/>
                <a:gd name="T49" fmla="*/ 40 h 87"/>
                <a:gd name="T50" fmla="*/ 18 w 89"/>
                <a:gd name="T51" fmla="*/ 46 h 87"/>
                <a:gd name="T52" fmla="*/ 12 w 89"/>
                <a:gd name="T53" fmla="*/ 50 h 87"/>
                <a:gd name="T54" fmla="*/ 19 w 89"/>
                <a:gd name="T55" fmla="*/ 51 h 87"/>
                <a:gd name="T56" fmla="*/ 29 w 89"/>
                <a:gd name="T57" fmla="*/ 52 h 87"/>
                <a:gd name="T58" fmla="*/ 24 w 89"/>
                <a:gd name="T59" fmla="*/ 59 h 87"/>
                <a:gd name="T60" fmla="*/ 21 w 89"/>
                <a:gd name="T61" fmla="*/ 73 h 87"/>
                <a:gd name="T62" fmla="*/ 33 w 89"/>
                <a:gd name="T63" fmla="*/ 56 h 87"/>
                <a:gd name="T64" fmla="*/ 36 w 89"/>
                <a:gd name="T65" fmla="*/ 65 h 87"/>
                <a:gd name="T66" fmla="*/ 30 w 89"/>
                <a:gd name="T67" fmla="*/ 72 h 87"/>
                <a:gd name="T68" fmla="*/ 40 w 89"/>
                <a:gd name="T69" fmla="*/ 73 h 87"/>
                <a:gd name="T70" fmla="*/ 40 w 89"/>
                <a:gd name="T71" fmla="*/ 62 h 87"/>
                <a:gd name="T72" fmla="*/ 49 w 89"/>
                <a:gd name="T73" fmla="*/ 70 h 87"/>
                <a:gd name="T74" fmla="*/ 62 w 89"/>
                <a:gd name="T75" fmla="*/ 75 h 87"/>
                <a:gd name="T76" fmla="*/ 53 w 89"/>
                <a:gd name="T77" fmla="*/ 57 h 87"/>
                <a:gd name="T78" fmla="*/ 61 w 89"/>
                <a:gd name="T79" fmla="*/ 62 h 87"/>
                <a:gd name="T80" fmla="*/ 70 w 89"/>
                <a:gd name="T81" fmla="*/ 64 h 87"/>
                <a:gd name="T82" fmla="*/ 65 w 89"/>
                <a:gd name="T83" fmla="*/ 56 h 87"/>
                <a:gd name="T84" fmla="*/ 61 w 89"/>
                <a:gd name="T85" fmla="*/ 47 h 87"/>
                <a:gd name="T86" fmla="*/ 72 w 89"/>
                <a:gd name="T87" fmla="*/ 5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9" h="87">
                  <a:moveTo>
                    <a:pt x="88" y="45"/>
                  </a:moveTo>
                  <a:cubicBezTo>
                    <a:pt x="86" y="41"/>
                    <a:pt x="81" y="39"/>
                    <a:pt x="77" y="40"/>
                  </a:cubicBezTo>
                  <a:cubicBezTo>
                    <a:pt x="74" y="41"/>
                    <a:pt x="73" y="43"/>
                    <a:pt x="72" y="45"/>
                  </a:cubicBezTo>
                  <a:cubicBezTo>
                    <a:pt x="69" y="45"/>
                    <a:pt x="67" y="44"/>
                    <a:pt x="65" y="44"/>
                  </a:cubicBezTo>
                  <a:cubicBezTo>
                    <a:pt x="64" y="44"/>
                    <a:pt x="63" y="43"/>
                    <a:pt x="62" y="43"/>
                  </a:cubicBezTo>
                  <a:cubicBezTo>
                    <a:pt x="62" y="41"/>
                    <a:pt x="61" y="39"/>
                    <a:pt x="61" y="36"/>
                  </a:cubicBezTo>
                  <a:cubicBezTo>
                    <a:pt x="63" y="36"/>
                    <a:pt x="64" y="35"/>
                    <a:pt x="66" y="34"/>
                  </a:cubicBezTo>
                  <a:cubicBezTo>
                    <a:pt x="67" y="35"/>
                    <a:pt x="67" y="35"/>
                    <a:pt x="68" y="36"/>
                  </a:cubicBezTo>
                  <a:cubicBezTo>
                    <a:pt x="69" y="36"/>
                    <a:pt x="70" y="37"/>
                    <a:pt x="72" y="36"/>
                  </a:cubicBezTo>
                  <a:cubicBezTo>
                    <a:pt x="73" y="36"/>
                    <a:pt x="74" y="35"/>
                    <a:pt x="75" y="34"/>
                  </a:cubicBezTo>
                  <a:cubicBezTo>
                    <a:pt x="76" y="33"/>
                    <a:pt x="76" y="32"/>
                    <a:pt x="76" y="30"/>
                  </a:cubicBezTo>
                  <a:cubicBezTo>
                    <a:pt x="75" y="29"/>
                    <a:pt x="75" y="28"/>
                    <a:pt x="73" y="27"/>
                  </a:cubicBezTo>
                  <a:cubicBezTo>
                    <a:pt x="72" y="26"/>
                    <a:pt x="71" y="26"/>
                    <a:pt x="69" y="26"/>
                  </a:cubicBezTo>
                  <a:cubicBezTo>
                    <a:pt x="68" y="27"/>
                    <a:pt x="67" y="27"/>
                    <a:pt x="66" y="28"/>
                  </a:cubicBezTo>
                  <a:cubicBezTo>
                    <a:pt x="65" y="29"/>
                    <a:pt x="65" y="31"/>
                    <a:pt x="65" y="32"/>
                  </a:cubicBezTo>
                  <a:cubicBezTo>
                    <a:pt x="65" y="32"/>
                    <a:pt x="64" y="32"/>
                    <a:pt x="63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2" y="33"/>
                    <a:pt x="61" y="33"/>
                    <a:pt x="60" y="34"/>
                  </a:cubicBezTo>
                  <a:cubicBezTo>
                    <a:pt x="59" y="33"/>
                    <a:pt x="59" y="33"/>
                    <a:pt x="59" y="32"/>
                  </a:cubicBezTo>
                  <a:cubicBezTo>
                    <a:pt x="58" y="31"/>
                    <a:pt x="58" y="31"/>
                    <a:pt x="57" y="30"/>
                  </a:cubicBezTo>
                  <a:cubicBezTo>
                    <a:pt x="58" y="28"/>
                    <a:pt x="59" y="27"/>
                    <a:pt x="61" y="25"/>
                  </a:cubicBezTo>
                  <a:cubicBezTo>
                    <a:pt x="62" y="23"/>
                    <a:pt x="64" y="21"/>
                    <a:pt x="66" y="19"/>
                  </a:cubicBezTo>
                  <a:cubicBezTo>
                    <a:pt x="68" y="20"/>
                    <a:pt x="71" y="20"/>
                    <a:pt x="73" y="20"/>
                  </a:cubicBezTo>
                  <a:cubicBezTo>
                    <a:pt x="77" y="18"/>
                    <a:pt x="80" y="13"/>
                    <a:pt x="78" y="9"/>
                  </a:cubicBezTo>
                  <a:cubicBezTo>
                    <a:pt x="77" y="4"/>
                    <a:pt x="72" y="2"/>
                    <a:pt x="67" y="4"/>
                  </a:cubicBezTo>
                  <a:cubicBezTo>
                    <a:pt x="63" y="5"/>
                    <a:pt x="61" y="10"/>
                    <a:pt x="62" y="14"/>
                  </a:cubicBezTo>
                  <a:cubicBezTo>
                    <a:pt x="63" y="15"/>
                    <a:pt x="63" y="16"/>
                    <a:pt x="63" y="17"/>
                  </a:cubicBezTo>
                  <a:cubicBezTo>
                    <a:pt x="60" y="20"/>
                    <a:pt x="57" y="24"/>
                    <a:pt x="54" y="28"/>
                  </a:cubicBezTo>
                  <a:cubicBezTo>
                    <a:pt x="53" y="26"/>
                    <a:pt x="51" y="26"/>
                    <a:pt x="49" y="25"/>
                  </a:cubicBezTo>
                  <a:cubicBezTo>
                    <a:pt x="49" y="24"/>
                    <a:pt x="50" y="23"/>
                    <a:pt x="50" y="22"/>
                  </a:cubicBezTo>
                  <a:cubicBezTo>
                    <a:pt x="50" y="21"/>
                    <a:pt x="50" y="20"/>
                    <a:pt x="51" y="19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52" y="17"/>
                    <a:pt x="53" y="17"/>
                    <a:pt x="54" y="15"/>
                  </a:cubicBezTo>
                  <a:cubicBezTo>
                    <a:pt x="55" y="14"/>
                    <a:pt x="55" y="13"/>
                    <a:pt x="55" y="12"/>
                  </a:cubicBezTo>
                  <a:cubicBezTo>
                    <a:pt x="54" y="10"/>
                    <a:pt x="54" y="9"/>
                    <a:pt x="53" y="9"/>
                  </a:cubicBezTo>
                  <a:cubicBezTo>
                    <a:pt x="52" y="8"/>
                    <a:pt x="50" y="7"/>
                    <a:pt x="49" y="8"/>
                  </a:cubicBezTo>
                  <a:cubicBezTo>
                    <a:pt x="48" y="8"/>
                    <a:pt x="46" y="9"/>
                    <a:pt x="46" y="10"/>
                  </a:cubicBezTo>
                  <a:cubicBezTo>
                    <a:pt x="45" y="11"/>
                    <a:pt x="45" y="12"/>
                    <a:pt x="45" y="14"/>
                  </a:cubicBezTo>
                  <a:cubicBezTo>
                    <a:pt x="45" y="15"/>
                    <a:pt x="46" y="16"/>
                    <a:pt x="47" y="17"/>
                  </a:cubicBezTo>
                  <a:cubicBezTo>
                    <a:pt x="47" y="17"/>
                    <a:pt x="48" y="17"/>
                    <a:pt x="48" y="17"/>
                  </a:cubicBezTo>
                  <a:cubicBezTo>
                    <a:pt x="48" y="17"/>
                    <a:pt x="48" y="17"/>
                    <a:pt x="48" y="18"/>
                  </a:cubicBezTo>
                  <a:cubicBezTo>
                    <a:pt x="48" y="19"/>
                    <a:pt x="47" y="20"/>
                    <a:pt x="47" y="22"/>
                  </a:cubicBezTo>
                  <a:cubicBezTo>
                    <a:pt x="47" y="22"/>
                    <a:pt x="47" y="23"/>
                    <a:pt x="47" y="24"/>
                  </a:cubicBezTo>
                  <a:cubicBezTo>
                    <a:pt x="44" y="24"/>
                    <a:pt x="41" y="24"/>
                    <a:pt x="38" y="25"/>
                  </a:cubicBezTo>
                  <a:cubicBezTo>
                    <a:pt x="37" y="22"/>
                    <a:pt x="36" y="20"/>
                    <a:pt x="35" y="17"/>
                  </a:cubicBezTo>
                  <a:cubicBezTo>
                    <a:pt x="39" y="15"/>
                    <a:pt x="41" y="11"/>
                    <a:pt x="39" y="7"/>
                  </a:cubicBezTo>
                  <a:cubicBezTo>
                    <a:pt x="38" y="2"/>
                    <a:pt x="33" y="0"/>
                    <a:pt x="29" y="1"/>
                  </a:cubicBezTo>
                  <a:cubicBezTo>
                    <a:pt x="24" y="3"/>
                    <a:pt x="22" y="8"/>
                    <a:pt x="23" y="12"/>
                  </a:cubicBezTo>
                  <a:cubicBezTo>
                    <a:pt x="25" y="16"/>
                    <a:pt x="28" y="18"/>
                    <a:pt x="32" y="18"/>
                  </a:cubicBezTo>
                  <a:cubicBezTo>
                    <a:pt x="33" y="21"/>
                    <a:pt x="34" y="24"/>
                    <a:pt x="35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8"/>
                    <a:pt x="32" y="28"/>
                    <a:pt x="31" y="29"/>
                  </a:cubicBezTo>
                  <a:cubicBezTo>
                    <a:pt x="30" y="29"/>
                    <a:pt x="30" y="28"/>
                    <a:pt x="29" y="28"/>
                  </a:cubicBezTo>
                  <a:cubicBezTo>
                    <a:pt x="28" y="27"/>
                    <a:pt x="27" y="26"/>
                    <a:pt x="25" y="25"/>
                  </a:cubicBezTo>
                  <a:cubicBezTo>
                    <a:pt x="26" y="24"/>
                    <a:pt x="26" y="23"/>
                    <a:pt x="26" y="22"/>
                  </a:cubicBezTo>
                  <a:cubicBezTo>
                    <a:pt x="26" y="21"/>
                    <a:pt x="25" y="20"/>
                    <a:pt x="24" y="19"/>
                  </a:cubicBezTo>
                  <a:cubicBezTo>
                    <a:pt x="23" y="18"/>
                    <a:pt x="21" y="18"/>
                    <a:pt x="20" y="18"/>
                  </a:cubicBezTo>
                  <a:cubicBezTo>
                    <a:pt x="19" y="19"/>
                    <a:pt x="18" y="19"/>
                    <a:pt x="17" y="20"/>
                  </a:cubicBezTo>
                  <a:cubicBezTo>
                    <a:pt x="16" y="21"/>
                    <a:pt x="16" y="23"/>
                    <a:pt x="16" y="24"/>
                  </a:cubicBezTo>
                  <a:cubicBezTo>
                    <a:pt x="16" y="25"/>
                    <a:pt x="17" y="26"/>
                    <a:pt x="18" y="27"/>
                  </a:cubicBezTo>
                  <a:cubicBezTo>
                    <a:pt x="19" y="28"/>
                    <a:pt x="21" y="28"/>
                    <a:pt x="22" y="28"/>
                  </a:cubicBezTo>
                  <a:cubicBezTo>
                    <a:pt x="23" y="28"/>
                    <a:pt x="23" y="27"/>
                    <a:pt x="24" y="27"/>
                  </a:cubicBezTo>
                  <a:cubicBezTo>
                    <a:pt x="25" y="28"/>
                    <a:pt x="25" y="29"/>
                    <a:pt x="26" y="30"/>
                  </a:cubicBezTo>
                  <a:cubicBezTo>
                    <a:pt x="27" y="30"/>
                    <a:pt x="28" y="31"/>
                    <a:pt x="29" y="32"/>
                  </a:cubicBezTo>
                  <a:cubicBezTo>
                    <a:pt x="28" y="33"/>
                    <a:pt x="27" y="35"/>
                    <a:pt x="27" y="36"/>
                  </a:cubicBezTo>
                  <a:cubicBezTo>
                    <a:pt x="26" y="36"/>
                    <a:pt x="25" y="36"/>
                    <a:pt x="24" y="36"/>
                  </a:cubicBezTo>
                  <a:cubicBezTo>
                    <a:pt x="22" y="36"/>
                    <a:pt x="20" y="35"/>
                    <a:pt x="18" y="35"/>
                  </a:cubicBezTo>
                  <a:cubicBezTo>
                    <a:pt x="18" y="34"/>
                    <a:pt x="17" y="33"/>
                    <a:pt x="17" y="32"/>
                  </a:cubicBezTo>
                  <a:cubicBezTo>
                    <a:pt x="16" y="28"/>
                    <a:pt x="11" y="25"/>
                    <a:pt x="6" y="27"/>
                  </a:cubicBezTo>
                  <a:cubicBezTo>
                    <a:pt x="2" y="28"/>
                    <a:pt x="0" y="33"/>
                    <a:pt x="1" y="38"/>
                  </a:cubicBezTo>
                  <a:cubicBezTo>
                    <a:pt x="3" y="42"/>
                    <a:pt x="8" y="44"/>
                    <a:pt x="12" y="43"/>
                  </a:cubicBezTo>
                  <a:cubicBezTo>
                    <a:pt x="14" y="42"/>
                    <a:pt x="16" y="40"/>
                    <a:pt x="17" y="38"/>
                  </a:cubicBezTo>
                  <a:cubicBezTo>
                    <a:pt x="19" y="38"/>
                    <a:pt x="21" y="39"/>
                    <a:pt x="24" y="39"/>
                  </a:cubicBezTo>
                  <a:cubicBezTo>
                    <a:pt x="25" y="39"/>
                    <a:pt x="25" y="39"/>
                    <a:pt x="26" y="40"/>
                  </a:cubicBezTo>
                  <a:cubicBezTo>
                    <a:pt x="26" y="41"/>
                    <a:pt x="26" y="43"/>
                    <a:pt x="26" y="45"/>
                  </a:cubicBezTo>
                  <a:cubicBezTo>
                    <a:pt x="24" y="45"/>
                    <a:pt x="21" y="46"/>
                    <a:pt x="19" y="47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5"/>
                    <a:pt x="16" y="45"/>
                    <a:pt x="15" y="45"/>
                  </a:cubicBezTo>
                  <a:cubicBezTo>
                    <a:pt x="14" y="46"/>
                    <a:pt x="13" y="46"/>
                    <a:pt x="12" y="47"/>
                  </a:cubicBezTo>
                  <a:cubicBezTo>
                    <a:pt x="12" y="48"/>
                    <a:pt x="11" y="49"/>
                    <a:pt x="12" y="50"/>
                  </a:cubicBezTo>
                  <a:cubicBezTo>
                    <a:pt x="12" y="51"/>
                    <a:pt x="12" y="52"/>
                    <a:pt x="13" y="52"/>
                  </a:cubicBezTo>
                  <a:cubicBezTo>
                    <a:pt x="14" y="53"/>
                    <a:pt x="15" y="53"/>
                    <a:pt x="16" y="53"/>
                  </a:cubicBezTo>
                  <a:cubicBezTo>
                    <a:pt x="17" y="53"/>
                    <a:pt x="18" y="52"/>
                    <a:pt x="19" y="51"/>
                  </a:cubicBezTo>
                  <a:cubicBezTo>
                    <a:pt x="19" y="51"/>
                    <a:pt x="19" y="50"/>
                    <a:pt x="19" y="50"/>
                  </a:cubicBezTo>
                  <a:cubicBezTo>
                    <a:pt x="22" y="49"/>
                    <a:pt x="24" y="48"/>
                    <a:pt x="27" y="47"/>
                  </a:cubicBezTo>
                  <a:cubicBezTo>
                    <a:pt x="27" y="49"/>
                    <a:pt x="28" y="50"/>
                    <a:pt x="29" y="52"/>
                  </a:cubicBezTo>
                  <a:cubicBezTo>
                    <a:pt x="29" y="52"/>
                    <a:pt x="30" y="53"/>
                    <a:pt x="30" y="54"/>
                  </a:cubicBezTo>
                  <a:cubicBezTo>
                    <a:pt x="29" y="55"/>
                    <a:pt x="28" y="56"/>
                    <a:pt x="27" y="57"/>
                  </a:cubicBezTo>
                  <a:cubicBezTo>
                    <a:pt x="26" y="57"/>
                    <a:pt x="25" y="58"/>
                    <a:pt x="24" y="59"/>
                  </a:cubicBezTo>
                  <a:cubicBezTo>
                    <a:pt x="22" y="57"/>
                    <a:pt x="19" y="56"/>
                    <a:pt x="16" y="57"/>
                  </a:cubicBezTo>
                  <a:cubicBezTo>
                    <a:pt x="11" y="58"/>
                    <a:pt x="9" y="63"/>
                    <a:pt x="10" y="68"/>
                  </a:cubicBezTo>
                  <a:cubicBezTo>
                    <a:pt x="12" y="72"/>
                    <a:pt x="17" y="74"/>
                    <a:pt x="21" y="73"/>
                  </a:cubicBezTo>
                  <a:cubicBezTo>
                    <a:pt x="26" y="71"/>
                    <a:pt x="28" y="66"/>
                    <a:pt x="26" y="62"/>
                  </a:cubicBezTo>
                  <a:cubicBezTo>
                    <a:pt x="26" y="62"/>
                    <a:pt x="26" y="61"/>
                    <a:pt x="26" y="61"/>
                  </a:cubicBezTo>
                  <a:cubicBezTo>
                    <a:pt x="28" y="59"/>
                    <a:pt x="31" y="58"/>
                    <a:pt x="33" y="56"/>
                  </a:cubicBezTo>
                  <a:cubicBezTo>
                    <a:pt x="35" y="57"/>
                    <a:pt x="36" y="58"/>
                    <a:pt x="38" y="59"/>
                  </a:cubicBezTo>
                  <a:cubicBezTo>
                    <a:pt x="38" y="60"/>
                    <a:pt x="38" y="61"/>
                    <a:pt x="37" y="61"/>
                  </a:cubicBezTo>
                  <a:cubicBezTo>
                    <a:pt x="37" y="63"/>
                    <a:pt x="37" y="64"/>
                    <a:pt x="36" y="65"/>
                  </a:cubicBezTo>
                  <a:cubicBezTo>
                    <a:pt x="36" y="65"/>
                    <a:pt x="35" y="65"/>
                    <a:pt x="34" y="65"/>
                  </a:cubicBezTo>
                  <a:cubicBezTo>
                    <a:pt x="33" y="66"/>
                    <a:pt x="32" y="66"/>
                    <a:pt x="31" y="68"/>
                  </a:cubicBezTo>
                  <a:cubicBezTo>
                    <a:pt x="30" y="69"/>
                    <a:pt x="30" y="70"/>
                    <a:pt x="30" y="72"/>
                  </a:cubicBezTo>
                  <a:cubicBezTo>
                    <a:pt x="30" y="73"/>
                    <a:pt x="31" y="74"/>
                    <a:pt x="32" y="75"/>
                  </a:cubicBezTo>
                  <a:cubicBezTo>
                    <a:pt x="33" y="76"/>
                    <a:pt x="35" y="76"/>
                    <a:pt x="36" y="76"/>
                  </a:cubicBezTo>
                  <a:cubicBezTo>
                    <a:pt x="38" y="75"/>
                    <a:pt x="39" y="75"/>
                    <a:pt x="40" y="73"/>
                  </a:cubicBezTo>
                  <a:cubicBezTo>
                    <a:pt x="40" y="72"/>
                    <a:pt x="41" y="71"/>
                    <a:pt x="40" y="69"/>
                  </a:cubicBezTo>
                  <a:cubicBezTo>
                    <a:pt x="40" y="68"/>
                    <a:pt x="40" y="68"/>
                    <a:pt x="39" y="67"/>
                  </a:cubicBezTo>
                  <a:cubicBezTo>
                    <a:pt x="39" y="65"/>
                    <a:pt x="40" y="64"/>
                    <a:pt x="40" y="62"/>
                  </a:cubicBezTo>
                  <a:cubicBezTo>
                    <a:pt x="40" y="61"/>
                    <a:pt x="41" y="61"/>
                    <a:pt x="41" y="60"/>
                  </a:cubicBezTo>
                  <a:cubicBezTo>
                    <a:pt x="43" y="60"/>
                    <a:pt x="44" y="60"/>
                    <a:pt x="46" y="60"/>
                  </a:cubicBezTo>
                  <a:cubicBezTo>
                    <a:pt x="47" y="63"/>
                    <a:pt x="48" y="67"/>
                    <a:pt x="49" y="70"/>
                  </a:cubicBezTo>
                  <a:cubicBezTo>
                    <a:pt x="46" y="72"/>
                    <a:pt x="44" y="77"/>
                    <a:pt x="46" y="81"/>
                  </a:cubicBezTo>
                  <a:cubicBezTo>
                    <a:pt x="47" y="85"/>
                    <a:pt x="52" y="87"/>
                    <a:pt x="56" y="86"/>
                  </a:cubicBezTo>
                  <a:cubicBezTo>
                    <a:pt x="61" y="84"/>
                    <a:pt x="63" y="79"/>
                    <a:pt x="62" y="75"/>
                  </a:cubicBezTo>
                  <a:cubicBezTo>
                    <a:pt x="60" y="71"/>
                    <a:pt x="56" y="69"/>
                    <a:pt x="53" y="69"/>
                  </a:cubicBezTo>
                  <a:cubicBezTo>
                    <a:pt x="52" y="66"/>
                    <a:pt x="51" y="62"/>
                    <a:pt x="50" y="59"/>
                  </a:cubicBezTo>
                  <a:cubicBezTo>
                    <a:pt x="51" y="58"/>
                    <a:pt x="52" y="58"/>
                    <a:pt x="53" y="57"/>
                  </a:cubicBezTo>
                  <a:cubicBezTo>
                    <a:pt x="54" y="57"/>
                    <a:pt x="55" y="56"/>
                    <a:pt x="56" y="55"/>
                  </a:cubicBezTo>
                  <a:cubicBezTo>
                    <a:pt x="58" y="56"/>
                    <a:pt x="59" y="58"/>
                    <a:pt x="61" y="59"/>
                  </a:cubicBezTo>
                  <a:cubicBezTo>
                    <a:pt x="61" y="60"/>
                    <a:pt x="61" y="61"/>
                    <a:pt x="61" y="62"/>
                  </a:cubicBezTo>
                  <a:cubicBezTo>
                    <a:pt x="61" y="63"/>
                    <a:pt x="62" y="64"/>
                    <a:pt x="63" y="65"/>
                  </a:cubicBezTo>
                  <a:cubicBezTo>
                    <a:pt x="64" y="66"/>
                    <a:pt x="66" y="66"/>
                    <a:pt x="67" y="66"/>
                  </a:cubicBezTo>
                  <a:cubicBezTo>
                    <a:pt x="68" y="65"/>
                    <a:pt x="69" y="65"/>
                    <a:pt x="70" y="64"/>
                  </a:cubicBezTo>
                  <a:cubicBezTo>
                    <a:pt x="70" y="62"/>
                    <a:pt x="71" y="61"/>
                    <a:pt x="70" y="60"/>
                  </a:cubicBezTo>
                  <a:cubicBezTo>
                    <a:pt x="70" y="59"/>
                    <a:pt x="69" y="57"/>
                    <a:pt x="68" y="57"/>
                  </a:cubicBezTo>
                  <a:cubicBezTo>
                    <a:pt x="67" y="56"/>
                    <a:pt x="66" y="56"/>
                    <a:pt x="65" y="56"/>
                  </a:cubicBezTo>
                  <a:cubicBezTo>
                    <a:pt x="64" y="56"/>
                    <a:pt x="63" y="57"/>
                    <a:pt x="63" y="57"/>
                  </a:cubicBezTo>
                  <a:cubicBezTo>
                    <a:pt x="61" y="56"/>
                    <a:pt x="59" y="54"/>
                    <a:pt x="58" y="53"/>
                  </a:cubicBezTo>
                  <a:cubicBezTo>
                    <a:pt x="59" y="51"/>
                    <a:pt x="60" y="49"/>
                    <a:pt x="61" y="47"/>
                  </a:cubicBezTo>
                  <a:cubicBezTo>
                    <a:pt x="62" y="47"/>
                    <a:pt x="63" y="47"/>
                    <a:pt x="64" y="47"/>
                  </a:cubicBezTo>
                  <a:cubicBezTo>
                    <a:pt x="67" y="47"/>
                    <a:pt x="69" y="48"/>
                    <a:pt x="71" y="48"/>
                  </a:cubicBezTo>
                  <a:cubicBezTo>
                    <a:pt x="71" y="49"/>
                    <a:pt x="71" y="50"/>
                    <a:pt x="72" y="51"/>
                  </a:cubicBezTo>
                  <a:cubicBezTo>
                    <a:pt x="73" y="55"/>
                    <a:pt x="78" y="58"/>
                    <a:pt x="82" y="56"/>
                  </a:cubicBezTo>
                  <a:cubicBezTo>
                    <a:pt x="87" y="55"/>
                    <a:pt x="89" y="50"/>
                    <a:pt x="88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581" name="组合 1580"/>
          <p:cNvGrpSpPr/>
          <p:nvPr/>
        </p:nvGrpSpPr>
        <p:grpSpPr>
          <a:xfrm>
            <a:off x="11353801" y="2475206"/>
            <a:ext cx="395287" cy="417512"/>
            <a:chOff x="11550651" y="2779713"/>
            <a:chExt cx="395287" cy="417512"/>
          </a:xfrm>
        </p:grpSpPr>
        <p:sp>
          <p:nvSpPr>
            <p:cNvPr id="1551" name="Freeform 1525"/>
            <p:cNvSpPr/>
            <p:nvPr/>
          </p:nvSpPr>
          <p:spPr bwMode="auto">
            <a:xfrm>
              <a:off x="11663363" y="2779713"/>
              <a:ext cx="122238" cy="139700"/>
            </a:xfrm>
            <a:custGeom>
              <a:avLst/>
              <a:gdLst>
                <a:gd name="T0" fmla="*/ 26 w 44"/>
                <a:gd name="T1" fmla="*/ 1 h 50"/>
                <a:gd name="T2" fmla="*/ 14 w 44"/>
                <a:gd name="T3" fmla="*/ 2 h 50"/>
                <a:gd name="T4" fmla="*/ 7 w 44"/>
                <a:gd name="T5" fmla="*/ 7 h 50"/>
                <a:gd name="T6" fmla="*/ 2 w 44"/>
                <a:gd name="T7" fmla="*/ 17 h 50"/>
                <a:gd name="T8" fmla="*/ 0 w 44"/>
                <a:gd name="T9" fmla="*/ 25 h 50"/>
                <a:gd name="T10" fmla="*/ 1 w 44"/>
                <a:gd name="T11" fmla="*/ 32 h 50"/>
                <a:gd name="T12" fmla="*/ 1 w 44"/>
                <a:gd name="T13" fmla="*/ 34 h 50"/>
                <a:gd name="T14" fmla="*/ 1 w 44"/>
                <a:gd name="T15" fmla="*/ 36 h 50"/>
                <a:gd name="T16" fmla="*/ 3 w 44"/>
                <a:gd name="T17" fmla="*/ 42 h 50"/>
                <a:gd name="T18" fmla="*/ 5 w 44"/>
                <a:gd name="T19" fmla="*/ 44 h 50"/>
                <a:gd name="T20" fmla="*/ 5 w 44"/>
                <a:gd name="T21" fmla="*/ 45 h 50"/>
                <a:gd name="T22" fmla="*/ 6 w 44"/>
                <a:gd name="T23" fmla="*/ 47 h 50"/>
                <a:gd name="T24" fmla="*/ 8 w 44"/>
                <a:gd name="T25" fmla="*/ 50 h 50"/>
                <a:gd name="T26" fmla="*/ 11 w 44"/>
                <a:gd name="T27" fmla="*/ 49 h 50"/>
                <a:gd name="T28" fmla="*/ 10 w 44"/>
                <a:gd name="T29" fmla="*/ 47 h 50"/>
                <a:gd name="T30" fmla="*/ 10 w 44"/>
                <a:gd name="T31" fmla="*/ 43 h 50"/>
                <a:gd name="T32" fmla="*/ 9 w 44"/>
                <a:gd name="T33" fmla="*/ 41 h 50"/>
                <a:gd name="T34" fmla="*/ 10 w 44"/>
                <a:gd name="T35" fmla="*/ 37 h 50"/>
                <a:gd name="T36" fmla="*/ 11 w 44"/>
                <a:gd name="T37" fmla="*/ 33 h 50"/>
                <a:gd name="T38" fmla="*/ 11 w 44"/>
                <a:gd name="T39" fmla="*/ 31 h 50"/>
                <a:gd name="T40" fmla="*/ 13 w 44"/>
                <a:gd name="T41" fmla="*/ 29 h 50"/>
                <a:gd name="T42" fmla="*/ 15 w 44"/>
                <a:gd name="T43" fmla="*/ 26 h 50"/>
                <a:gd name="T44" fmla="*/ 17 w 44"/>
                <a:gd name="T45" fmla="*/ 24 h 50"/>
                <a:gd name="T46" fmla="*/ 22 w 44"/>
                <a:gd name="T47" fmla="*/ 22 h 50"/>
                <a:gd name="T48" fmla="*/ 27 w 44"/>
                <a:gd name="T49" fmla="*/ 23 h 50"/>
                <a:gd name="T50" fmla="*/ 31 w 44"/>
                <a:gd name="T51" fmla="*/ 26 h 50"/>
                <a:gd name="T52" fmla="*/ 31 w 44"/>
                <a:gd name="T53" fmla="*/ 26 h 50"/>
                <a:gd name="T54" fmla="*/ 36 w 44"/>
                <a:gd name="T55" fmla="*/ 33 h 50"/>
                <a:gd name="T56" fmla="*/ 36 w 44"/>
                <a:gd name="T57" fmla="*/ 34 h 50"/>
                <a:gd name="T58" fmla="*/ 38 w 44"/>
                <a:gd name="T59" fmla="*/ 38 h 50"/>
                <a:gd name="T60" fmla="*/ 38 w 44"/>
                <a:gd name="T61" fmla="*/ 41 h 50"/>
                <a:gd name="T62" fmla="*/ 38 w 44"/>
                <a:gd name="T63" fmla="*/ 42 h 50"/>
                <a:gd name="T64" fmla="*/ 38 w 44"/>
                <a:gd name="T65" fmla="*/ 43 h 50"/>
                <a:gd name="T66" fmla="*/ 38 w 44"/>
                <a:gd name="T67" fmla="*/ 44 h 50"/>
                <a:gd name="T68" fmla="*/ 38 w 44"/>
                <a:gd name="T69" fmla="*/ 44 h 50"/>
                <a:gd name="T70" fmla="*/ 39 w 44"/>
                <a:gd name="T71" fmla="*/ 44 h 50"/>
                <a:gd name="T72" fmla="*/ 39 w 44"/>
                <a:gd name="T73" fmla="*/ 47 h 50"/>
                <a:gd name="T74" fmla="*/ 41 w 44"/>
                <a:gd name="T75" fmla="*/ 46 h 50"/>
                <a:gd name="T76" fmla="*/ 41 w 44"/>
                <a:gd name="T77" fmla="*/ 45 h 50"/>
                <a:gd name="T78" fmla="*/ 42 w 44"/>
                <a:gd name="T79" fmla="*/ 43 h 50"/>
                <a:gd name="T80" fmla="*/ 42 w 44"/>
                <a:gd name="T81" fmla="*/ 43 h 50"/>
                <a:gd name="T82" fmla="*/ 42 w 44"/>
                <a:gd name="T83" fmla="*/ 42 h 50"/>
                <a:gd name="T84" fmla="*/ 42 w 44"/>
                <a:gd name="T85" fmla="*/ 41 h 50"/>
                <a:gd name="T86" fmla="*/ 43 w 44"/>
                <a:gd name="T87" fmla="*/ 40 h 50"/>
                <a:gd name="T88" fmla="*/ 43 w 44"/>
                <a:gd name="T89" fmla="*/ 39 h 50"/>
                <a:gd name="T90" fmla="*/ 43 w 44"/>
                <a:gd name="T91" fmla="*/ 37 h 50"/>
                <a:gd name="T92" fmla="*/ 44 w 44"/>
                <a:gd name="T93" fmla="*/ 31 h 50"/>
                <a:gd name="T94" fmla="*/ 43 w 44"/>
                <a:gd name="T95" fmla="*/ 28 h 50"/>
                <a:gd name="T96" fmla="*/ 42 w 44"/>
                <a:gd name="T97" fmla="*/ 22 h 50"/>
                <a:gd name="T98" fmla="*/ 40 w 44"/>
                <a:gd name="T99" fmla="*/ 16 h 50"/>
                <a:gd name="T100" fmla="*/ 37 w 44"/>
                <a:gd name="T101" fmla="*/ 10 h 50"/>
                <a:gd name="T102" fmla="*/ 30 w 44"/>
                <a:gd name="T103" fmla="*/ 3 h 50"/>
                <a:gd name="T104" fmla="*/ 29 w 44"/>
                <a:gd name="T105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4" h="50">
                  <a:moveTo>
                    <a:pt x="29" y="2"/>
                  </a:moveTo>
                  <a:cubicBezTo>
                    <a:pt x="28" y="2"/>
                    <a:pt x="27" y="2"/>
                    <a:pt x="26" y="1"/>
                  </a:cubicBezTo>
                  <a:cubicBezTo>
                    <a:pt x="25" y="0"/>
                    <a:pt x="23" y="0"/>
                    <a:pt x="20" y="0"/>
                  </a:cubicBezTo>
                  <a:cubicBezTo>
                    <a:pt x="18" y="0"/>
                    <a:pt x="16" y="1"/>
                    <a:pt x="14" y="2"/>
                  </a:cubicBezTo>
                  <a:cubicBezTo>
                    <a:pt x="13" y="2"/>
                    <a:pt x="11" y="3"/>
                    <a:pt x="11" y="3"/>
                  </a:cubicBezTo>
                  <a:cubicBezTo>
                    <a:pt x="9" y="4"/>
                    <a:pt x="8" y="6"/>
                    <a:pt x="7" y="7"/>
                  </a:cubicBezTo>
                  <a:cubicBezTo>
                    <a:pt x="5" y="9"/>
                    <a:pt x="4" y="11"/>
                    <a:pt x="3" y="14"/>
                  </a:cubicBezTo>
                  <a:cubicBezTo>
                    <a:pt x="2" y="15"/>
                    <a:pt x="2" y="16"/>
                    <a:pt x="2" y="17"/>
                  </a:cubicBezTo>
                  <a:cubicBezTo>
                    <a:pt x="1" y="19"/>
                    <a:pt x="1" y="21"/>
                    <a:pt x="1" y="22"/>
                  </a:cubicBezTo>
                  <a:cubicBezTo>
                    <a:pt x="1" y="23"/>
                    <a:pt x="1" y="24"/>
                    <a:pt x="0" y="25"/>
                  </a:cubicBezTo>
                  <a:cubicBezTo>
                    <a:pt x="0" y="27"/>
                    <a:pt x="0" y="28"/>
                    <a:pt x="1" y="30"/>
                  </a:cubicBezTo>
                  <a:cubicBezTo>
                    <a:pt x="1" y="31"/>
                    <a:pt x="1" y="31"/>
                    <a:pt x="1" y="32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1" y="33"/>
                    <a:pt x="1" y="34"/>
                    <a:pt x="1" y="34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5"/>
                    <a:pt x="1" y="36"/>
                  </a:cubicBezTo>
                  <a:cubicBezTo>
                    <a:pt x="2" y="37"/>
                    <a:pt x="2" y="39"/>
                    <a:pt x="3" y="40"/>
                  </a:cubicBezTo>
                  <a:cubicBezTo>
                    <a:pt x="3" y="40"/>
                    <a:pt x="3" y="41"/>
                    <a:pt x="3" y="42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3"/>
                    <a:pt x="4" y="43"/>
                    <a:pt x="5" y="44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5" y="46"/>
                    <a:pt x="6" y="46"/>
                    <a:pt x="6" y="46"/>
                  </a:cubicBezTo>
                  <a:cubicBezTo>
                    <a:pt x="6" y="46"/>
                    <a:pt x="6" y="47"/>
                    <a:pt x="6" y="47"/>
                  </a:cubicBezTo>
                  <a:cubicBezTo>
                    <a:pt x="7" y="48"/>
                    <a:pt x="7" y="49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9" y="50"/>
                    <a:pt x="10" y="50"/>
                    <a:pt x="10" y="50"/>
                  </a:cubicBezTo>
                  <a:cubicBezTo>
                    <a:pt x="10" y="50"/>
                    <a:pt x="11" y="49"/>
                    <a:pt x="11" y="49"/>
                  </a:cubicBezTo>
                  <a:cubicBezTo>
                    <a:pt x="11" y="48"/>
                    <a:pt x="11" y="48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6"/>
                    <a:pt x="10" y="45"/>
                    <a:pt x="10" y="44"/>
                  </a:cubicBezTo>
                  <a:cubicBezTo>
                    <a:pt x="10" y="44"/>
                    <a:pt x="10" y="43"/>
                    <a:pt x="10" y="43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2"/>
                    <a:pt x="9" y="42"/>
                    <a:pt x="9" y="41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39"/>
                    <a:pt x="10" y="38"/>
                    <a:pt x="10" y="37"/>
                  </a:cubicBezTo>
                  <a:cubicBezTo>
                    <a:pt x="10" y="36"/>
                    <a:pt x="10" y="35"/>
                    <a:pt x="10" y="34"/>
                  </a:cubicBezTo>
                  <a:cubicBezTo>
                    <a:pt x="11" y="34"/>
                    <a:pt x="11" y="33"/>
                    <a:pt x="11" y="33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2"/>
                    <a:pt x="11" y="32"/>
                    <a:pt x="11" y="31"/>
                  </a:cubicBezTo>
                  <a:cubicBezTo>
                    <a:pt x="11" y="31"/>
                    <a:pt x="12" y="30"/>
                    <a:pt x="12" y="29"/>
                  </a:cubicBezTo>
                  <a:cubicBezTo>
                    <a:pt x="12" y="29"/>
                    <a:pt x="12" y="29"/>
                    <a:pt x="13" y="29"/>
                  </a:cubicBezTo>
                  <a:cubicBezTo>
                    <a:pt x="13" y="28"/>
                    <a:pt x="13" y="28"/>
                    <a:pt x="13" y="27"/>
                  </a:cubicBezTo>
                  <a:cubicBezTo>
                    <a:pt x="14" y="27"/>
                    <a:pt x="14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5"/>
                    <a:pt x="16" y="24"/>
                    <a:pt x="17" y="24"/>
                  </a:cubicBezTo>
                  <a:cubicBezTo>
                    <a:pt x="18" y="23"/>
                    <a:pt x="19" y="23"/>
                    <a:pt x="20" y="23"/>
                  </a:cubicBezTo>
                  <a:cubicBezTo>
                    <a:pt x="21" y="22"/>
                    <a:pt x="21" y="22"/>
                    <a:pt x="22" y="22"/>
                  </a:cubicBezTo>
                  <a:cubicBezTo>
                    <a:pt x="23" y="22"/>
                    <a:pt x="24" y="22"/>
                    <a:pt x="25" y="22"/>
                  </a:cubicBezTo>
                  <a:cubicBezTo>
                    <a:pt x="25" y="23"/>
                    <a:pt x="26" y="23"/>
                    <a:pt x="27" y="23"/>
                  </a:cubicBezTo>
                  <a:cubicBezTo>
                    <a:pt x="27" y="23"/>
                    <a:pt x="27" y="23"/>
                    <a:pt x="28" y="24"/>
                  </a:cubicBezTo>
                  <a:cubicBezTo>
                    <a:pt x="29" y="24"/>
                    <a:pt x="30" y="25"/>
                    <a:pt x="31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2" y="27"/>
                    <a:pt x="33" y="28"/>
                    <a:pt x="34" y="30"/>
                  </a:cubicBezTo>
                  <a:cubicBezTo>
                    <a:pt x="35" y="31"/>
                    <a:pt x="35" y="32"/>
                    <a:pt x="36" y="33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7" y="36"/>
                    <a:pt x="37" y="37"/>
                    <a:pt x="37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40"/>
                    <a:pt x="38" y="40"/>
                    <a:pt x="38" y="41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3"/>
                    <a:pt x="38" y="43"/>
                    <a:pt x="38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8" y="45"/>
                    <a:pt x="38" y="45"/>
                    <a:pt x="38" y="46"/>
                  </a:cubicBezTo>
                  <a:cubicBezTo>
                    <a:pt x="38" y="46"/>
                    <a:pt x="39" y="47"/>
                    <a:pt x="39" y="47"/>
                  </a:cubicBezTo>
                  <a:cubicBezTo>
                    <a:pt x="39" y="47"/>
                    <a:pt x="40" y="47"/>
                    <a:pt x="40" y="47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43" y="40"/>
                    <a:pt x="43" y="40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6"/>
                    <a:pt x="43" y="35"/>
                    <a:pt x="44" y="34"/>
                  </a:cubicBezTo>
                  <a:cubicBezTo>
                    <a:pt x="44" y="33"/>
                    <a:pt x="44" y="32"/>
                    <a:pt x="44" y="31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4" y="29"/>
                    <a:pt x="44" y="29"/>
                    <a:pt x="43" y="28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3" y="25"/>
                    <a:pt x="43" y="24"/>
                    <a:pt x="42" y="22"/>
                  </a:cubicBezTo>
                  <a:cubicBezTo>
                    <a:pt x="42" y="20"/>
                    <a:pt x="41" y="18"/>
                    <a:pt x="41" y="17"/>
                  </a:cubicBezTo>
                  <a:cubicBezTo>
                    <a:pt x="41" y="16"/>
                    <a:pt x="40" y="16"/>
                    <a:pt x="40" y="16"/>
                  </a:cubicBezTo>
                  <a:cubicBezTo>
                    <a:pt x="40" y="15"/>
                    <a:pt x="39" y="14"/>
                    <a:pt x="39" y="13"/>
                  </a:cubicBezTo>
                  <a:cubicBezTo>
                    <a:pt x="38" y="12"/>
                    <a:pt x="38" y="11"/>
                    <a:pt x="37" y="10"/>
                  </a:cubicBezTo>
                  <a:cubicBezTo>
                    <a:pt x="35" y="8"/>
                    <a:pt x="33" y="6"/>
                    <a:pt x="31" y="4"/>
                  </a:cubicBezTo>
                  <a:cubicBezTo>
                    <a:pt x="31" y="4"/>
                    <a:pt x="30" y="3"/>
                    <a:pt x="30" y="3"/>
                  </a:cubicBezTo>
                  <a:cubicBezTo>
                    <a:pt x="30" y="3"/>
                    <a:pt x="29" y="3"/>
                    <a:pt x="29" y="3"/>
                  </a:cubicBezTo>
                  <a:cubicBezTo>
                    <a:pt x="29" y="2"/>
                    <a:pt x="29" y="2"/>
                    <a:pt x="29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2" name="Freeform 1526"/>
            <p:cNvSpPr/>
            <p:nvPr/>
          </p:nvSpPr>
          <p:spPr bwMode="auto">
            <a:xfrm>
              <a:off x="11774488" y="2827338"/>
              <a:ext cx="141288" cy="146050"/>
            </a:xfrm>
            <a:custGeom>
              <a:avLst/>
              <a:gdLst>
                <a:gd name="T0" fmla="*/ 49 w 50"/>
                <a:gd name="T1" fmla="*/ 12 h 52"/>
                <a:gd name="T2" fmla="*/ 40 w 50"/>
                <a:gd name="T3" fmla="*/ 2 h 52"/>
                <a:gd name="T4" fmla="*/ 32 w 50"/>
                <a:gd name="T5" fmla="*/ 1 h 52"/>
                <a:gd name="T6" fmla="*/ 21 w 50"/>
                <a:gd name="T7" fmla="*/ 3 h 52"/>
                <a:gd name="T8" fmla="*/ 14 w 50"/>
                <a:gd name="T9" fmla="*/ 8 h 52"/>
                <a:gd name="T10" fmla="*/ 9 w 50"/>
                <a:gd name="T11" fmla="*/ 13 h 52"/>
                <a:gd name="T12" fmla="*/ 8 w 50"/>
                <a:gd name="T13" fmla="*/ 14 h 52"/>
                <a:gd name="T14" fmla="*/ 7 w 50"/>
                <a:gd name="T15" fmla="*/ 15 h 52"/>
                <a:gd name="T16" fmla="*/ 3 w 50"/>
                <a:gd name="T17" fmla="*/ 20 h 52"/>
                <a:gd name="T18" fmla="*/ 2 w 50"/>
                <a:gd name="T19" fmla="*/ 23 h 52"/>
                <a:gd name="T20" fmla="*/ 2 w 50"/>
                <a:gd name="T21" fmla="*/ 24 h 52"/>
                <a:gd name="T22" fmla="*/ 1 w 50"/>
                <a:gd name="T23" fmla="*/ 26 h 52"/>
                <a:gd name="T24" fmla="*/ 0 w 50"/>
                <a:gd name="T25" fmla="*/ 30 h 52"/>
                <a:gd name="T26" fmla="*/ 3 w 50"/>
                <a:gd name="T27" fmla="*/ 31 h 52"/>
                <a:gd name="T28" fmla="*/ 4 w 50"/>
                <a:gd name="T29" fmla="*/ 29 h 52"/>
                <a:gd name="T30" fmla="*/ 6 w 50"/>
                <a:gd name="T31" fmla="*/ 26 h 52"/>
                <a:gd name="T32" fmla="*/ 8 w 50"/>
                <a:gd name="T33" fmla="*/ 25 h 52"/>
                <a:gd name="T34" fmla="*/ 11 w 50"/>
                <a:gd name="T35" fmla="*/ 22 h 52"/>
                <a:gd name="T36" fmla="*/ 14 w 50"/>
                <a:gd name="T37" fmla="*/ 21 h 52"/>
                <a:gd name="T38" fmla="*/ 16 w 50"/>
                <a:gd name="T39" fmla="*/ 20 h 52"/>
                <a:gd name="T40" fmla="*/ 19 w 50"/>
                <a:gd name="T41" fmla="*/ 19 h 52"/>
                <a:gd name="T42" fmla="*/ 21 w 50"/>
                <a:gd name="T43" fmla="*/ 19 h 52"/>
                <a:gd name="T44" fmla="*/ 23 w 50"/>
                <a:gd name="T45" fmla="*/ 19 h 52"/>
                <a:gd name="T46" fmla="*/ 28 w 50"/>
                <a:gd name="T47" fmla="*/ 20 h 52"/>
                <a:gd name="T48" fmla="*/ 32 w 50"/>
                <a:gd name="T49" fmla="*/ 24 h 52"/>
                <a:gd name="T50" fmla="*/ 33 w 50"/>
                <a:gd name="T51" fmla="*/ 27 h 52"/>
                <a:gd name="T52" fmla="*/ 33 w 50"/>
                <a:gd name="T53" fmla="*/ 31 h 52"/>
                <a:gd name="T54" fmla="*/ 32 w 50"/>
                <a:gd name="T55" fmla="*/ 36 h 52"/>
                <a:gd name="T56" fmla="*/ 31 w 50"/>
                <a:gd name="T57" fmla="*/ 40 h 52"/>
                <a:gd name="T58" fmla="*/ 28 w 50"/>
                <a:gd name="T59" fmla="*/ 44 h 52"/>
                <a:gd name="T60" fmla="*/ 28 w 50"/>
                <a:gd name="T61" fmla="*/ 45 h 52"/>
                <a:gd name="T62" fmla="*/ 26 w 50"/>
                <a:gd name="T63" fmla="*/ 47 h 52"/>
                <a:gd name="T64" fmla="*/ 26 w 50"/>
                <a:gd name="T65" fmla="*/ 47 h 52"/>
                <a:gd name="T66" fmla="*/ 25 w 50"/>
                <a:gd name="T67" fmla="*/ 48 h 52"/>
                <a:gd name="T68" fmla="*/ 25 w 50"/>
                <a:gd name="T69" fmla="*/ 49 h 52"/>
                <a:gd name="T70" fmla="*/ 24 w 50"/>
                <a:gd name="T71" fmla="*/ 49 h 52"/>
                <a:gd name="T72" fmla="*/ 23 w 50"/>
                <a:gd name="T73" fmla="*/ 50 h 52"/>
                <a:gd name="T74" fmla="*/ 24 w 50"/>
                <a:gd name="T75" fmla="*/ 52 h 52"/>
                <a:gd name="T76" fmla="*/ 25 w 50"/>
                <a:gd name="T77" fmla="*/ 51 h 52"/>
                <a:gd name="T78" fmla="*/ 27 w 50"/>
                <a:gd name="T79" fmla="*/ 51 h 52"/>
                <a:gd name="T80" fmla="*/ 27 w 50"/>
                <a:gd name="T81" fmla="*/ 50 h 52"/>
                <a:gd name="T82" fmla="*/ 28 w 50"/>
                <a:gd name="T83" fmla="*/ 50 h 52"/>
                <a:gd name="T84" fmla="*/ 29 w 50"/>
                <a:gd name="T85" fmla="*/ 50 h 52"/>
                <a:gd name="T86" fmla="*/ 30 w 50"/>
                <a:gd name="T87" fmla="*/ 49 h 52"/>
                <a:gd name="T88" fmla="*/ 31 w 50"/>
                <a:gd name="T89" fmla="*/ 49 h 52"/>
                <a:gd name="T90" fmla="*/ 32 w 50"/>
                <a:gd name="T91" fmla="*/ 48 h 52"/>
                <a:gd name="T92" fmla="*/ 35 w 50"/>
                <a:gd name="T93" fmla="*/ 46 h 52"/>
                <a:gd name="T94" fmla="*/ 38 w 50"/>
                <a:gd name="T95" fmla="*/ 43 h 52"/>
                <a:gd name="T96" fmla="*/ 40 w 50"/>
                <a:gd name="T97" fmla="*/ 42 h 52"/>
                <a:gd name="T98" fmla="*/ 47 w 50"/>
                <a:gd name="T99" fmla="*/ 32 h 52"/>
                <a:gd name="T100" fmla="*/ 48 w 50"/>
                <a:gd name="T101" fmla="*/ 29 h 52"/>
                <a:gd name="T102" fmla="*/ 50 w 50"/>
                <a:gd name="T103" fmla="*/ 16 h 52"/>
                <a:gd name="T104" fmla="*/ 50 w 50"/>
                <a:gd name="T105" fmla="*/ 1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0" h="52">
                  <a:moveTo>
                    <a:pt x="50" y="14"/>
                  </a:moveTo>
                  <a:cubicBezTo>
                    <a:pt x="50" y="13"/>
                    <a:pt x="49" y="12"/>
                    <a:pt x="49" y="12"/>
                  </a:cubicBezTo>
                  <a:cubicBezTo>
                    <a:pt x="48" y="10"/>
                    <a:pt x="47" y="8"/>
                    <a:pt x="46" y="6"/>
                  </a:cubicBezTo>
                  <a:cubicBezTo>
                    <a:pt x="44" y="5"/>
                    <a:pt x="43" y="3"/>
                    <a:pt x="40" y="2"/>
                  </a:cubicBezTo>
                  <a:cubicBezTo>
                    <a:pt x="39" y="2"/>
                    <a:pt x="38" y="1"/>
                    <a:pt x="37" y="1"/>
                  </a:cubicBezTo>
                  <a:cubicBezTo>
                    <a:pt x="35" y="1"/>
                    <a:pt x="34" y="1"/>
                    <a:pt x="32" y="1"/>
                  </a:cubicBezTo>
                  <a:cubicBezTo>
                    <a:pt x="30" y="0"/>
                    <a:pt x="27" y="1"/>
                    <a:pt x="24" y="2"/>
                  </a:cubicBezTo>
                  <a:cubicBezTo>
                    <a:pt x="23" y="2"/>
                    <a:pt x="22" y="3"/>
                    <a:pt x="21" y="3"/>
                  </a:cubicBezTo>
                  <a:cubicBezTo>
                    <a:pt x="19" y="4"/>
                    <a:pt x="18" y="5"/>
                    <a:pt x="17" y="6"/>
                  </a:cubicBezTo>
                  <a:cubicBezTo>
                    <a:pt x="16" y="6"/>
                    <a:pt x="15" y="7"/>
                    <a:pt x="14" y="8"/>
                  </a:cubicBezTo>
                  <a:cubicBezTo>
                    <a:pt x="13" y="9"/>
                    <a:pt x="12" y="10"/>
                    <a:pt x="11" y="11"/>
                  </a:cubicBezTo>
                  <a:cubicBezTo>
                    <a:pt x="10" y="11"/>
                    <a:pt x="9" y="12"/>
                    <a:pt x="9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4"/>
                    <a:pt x="8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6" y="16"/>
                    <a:pt x="5" y="18"/>
                    <a:pt x="4" y="19"/>
                  </a:cubicBezTo>
                  <a:cubicBezTo>
                    <a:pt x="4" y="19"/>
                    <a:pt x="4" y="20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5"/>
                    <a:pt x="2" y="25"/>
                    <a:pt x="1" y="25"/>
                  </a:cubicBezTo>
                  <a:cubicBezTo>
                    <a:pt x="1" y="25"/>
                    <a:pt x="1" y="26"/>
                    <a:pt x="1" y="26"/>
                  </a:cubicBezTo>
                  <a:cubicBezTo>
                    <a:pt x="1" y="27"/>
                    <a:pt x="1" y="28"/>
                    <a:pt x="0" y="29"/>
                  </a:cubicBezTo>
                  <a:cubicBezTo>
                    <a:pt x="0" y="29"/>
                    <a:pt x="0" y="29"/>
                    <a:pt x="0" y="30"/>
                  </a:cubicBezTo>
                  <a:cubicBezTo>
                    <a:pt x="0" y="30"/>
                    <a:pt x="1" y="31"/>
                    <a:pt x="2" y="31"/>
                  </a:cubicBezTo>
                  <a:cubicBezTo>
                    <a:pt x="2" y="31"/>
                    <a:pt x="2" y="31"/>
                    <a:pt x="3" y="31"/>
                  </a:cubicBezTo>
                  <a:cubicBezTo>
                    <a:pt x="3" y="30"/>
                    <a:pt x="3" y="30"/>
                    <a:pt x="4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8"/>
                    <a:pt x="5" y="27"/>
                  </a:cubicBezTo>
                  <a:cubicBezTo>
                    <a:pt x="6" y="27"/>
                    <a:pt x="6" y="26"/>
                    <a:pt x="6" y="26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8" y="25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9" y="24"/>
                    <a:pt x="10" y="23"/>
                    <a:pt x="11" y="22"/>
                  </a:cubicBezTo>
                  <a:cubicBezTo>
                    <a:pt x="12" y="22"/>
                    <a:pt x="13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5" y="20"/>
                    <a:pt x="15" y="20"/>
                  </a:cubicBezTo>
                  <a:cubicBezTo>
                    <a:pt x="15" y="20"/>
                    <a:pt x="15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7" y="19"/>
                    <a:pt x="18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19"/>
                    <a:pt x="20" y="19"/>
                    <a:pt x="21" y="19"/>
                  </a:cubicBezTo>
                  <a:cubicBezTo>
                    <a:pt x="21" y="19"/>
                    <a:pt x="22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4" y="19"/>
                    <a:pt x="25" y="19"/>
                    <a:pt x="26" y="19"/>
                  </a:cubicBezTo>
                  <a:cubicBezTo>
                    <a:pt x="27" y="20"/>
                    <a:pt x="28" y="20"/>
                    <a:pt x="28" y="20"/>
                  </a:cubicBezTo>
                  <a:cubicBezTo>
                    <a:pt x="29" y="21"/>
                    <a:pt x="30" y="21"/>
                    <a:pt x="30" y="22"/>
                  </a:cubicBezTo>
                  <a:cubicBezTo>
                    <a:pt x="31" y="23"/>
                    <a:pt x="32" y="23"/>
                    <a:pt x="32" y="24"/>
                  </a:cubicBezTo>
                  <a:cubicBezTo>
                    <a:pt x="32" y="25"/>
                    <a:pt x="32" y="25"/>
                    <a:pt x="33" y="26"/>
                  </a:cubicBezTo>
                  <a:cubicBezTo>
                    <a:pt x="33" y="26"/>
                    <a:pt x="33" y="27"/>
                    <a:pt x="33" y="27"/>
                  </a:cubicBezTo>
                  <a:cubicBezTo>
                    <a:pt x="33" y="28"/>
                    <a:pt x="33" y="30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3"/>
                    <a:pt x="33" y="34"/>
                    <a:pt x="32" y="36"/>
                  </a:cubicBezTo>
                  <a:cubicBezTo>
                    <a:pt x="32" y="37"/>
                    <a:pt x="31" y="38"/>
                    <a:pt x="31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2"/>
                    <a:pt x="29" y="43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7" y="45"/>
                    <a:pt x="27" y="46"/>
                    <a:pt x="27" y="46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49"/>
                    <a:pt x="23" y="49"/>
                    <a:pt x="23" y="50"/>
                  </a:cubicBezTo>
                  <a:cubicBezTo>
                    <a:pt x="23" y="50"/>
                    <a:pt x="23" y="50"/>
                    <a:pt x="23" y="51"/>
                  </a:cubicBezTo>
                  <a:cubicBezTo>
                    <a:pt x="23" y="51"/>
                    <a:pt x="23" y="52"/>
                    <a:pt x="24" y="52"/>
                  </a:cubicBezTo>
                  <a:cubicBezTo>
                    <a:pt x="24" y="52"/>
                    <a:pt x="25" y="52"/>
                    <a:pt x="25" y="52"/>
                  </a:cubicBezTo>
                  <a:cubicBezTo>
                    <a:pt x="25" y="52"/>
                    <a:pt x="25" y="51"/>
                    <a:pt x="25" y="51"/>
                  </a:cubicBezTo>
                  <a:cubicBezTo>
                    <a:pt x="25" y="51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0"/>
                    <a:pt x="29" y="50"/>
                    <a:pt x="30" y="49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0" y="49"/>
                    <a:pt x="31" y="49"/>
                    <a:pt x="31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4" y="47"/>
                    <a:pt x="34" y="47"/>
                    <a:pt x="35" y="46"/>
                  </a:cubicBezTo>
                  <a:cubicBezTo>
                    <a:pt x="36" y="45"/>
                    <a:pt x="37" y="45"/>
                    <a:pt x="38" y="44"/>
                  </a:cubicBezTo>
                  <a:cubicBezTo>
                    <a:pt x="38" y="44"/>
                    <a:pt x="38" y="43"/>
                    <a:pt x="38" y="43"/>
                  </a:cubicBezTo>
                  <a:cubicBezTo>
                    <a:pt x="39" y="43"/>
                    <a:pt x="39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42" y="40"/>
                    <a:pt x="43" y="38"/>
                    <a:pt x="44" y="37"/>
                  </a:cubicBezTo>
                  <a:cubicBezTo>
                    <a:pt x="45" y="36"/>
                    <a:pt x="46" y="34"/>
                    <a:pt x="47" y="32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48" y="30"/>
                    <a:pt x="48" y="30"/>
                    <a:pt x="48" y="29"/>
                  </a:cubicBezTo>
                  <a:cubicBezTo>
                    <a:pt x="49" y="28"/>
                    <a:pt x="49" y="26"/>
                    <a:pt x="49" y="25"/>
                  </a:cubicBezTo>
                  <a:cubicBezTo>
                    <a:pt x="50" y="22"/>
                    <a:pt x="50" y="20"/>
                    <a:pt x="50" y="16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5"/>
                    <a:pt x="50" y="15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3" name="Freeform 1527"/>
            <p:cNvSpPr/>
            <p:nvPr/>
          </p:nvSpPr>
          <p:spPr bwMode="auto">
            <a:xfrm>
              <a:off x="11710988" y="3051175"/>
              <a:ext cx="122238" cy="146050"/>
            </a:xfrm>
            <a:custGeom>
              <a:avLst/>
              <a:gdLst>
                <a:gd name="T0" fmla="*/ 38 w 44"/>
                <a:gd name="T1" fmla="*/ 47 h 52"/>
                <a:gd name="T2" fmla="*/ 26 w 44"/>
                <a:gd name="T3" fmla="*/ 52 h 52"/>
                <a:gd name="T4" fmla="*/ 18 w 44"/>
                <a:gd name="T5" fmla="*/ 50 h 52"/>
                <a:gd name="T6" fmla="*/ 9 w 44"/>
                <a:gd name="T7" fmla="*/ 42 h 52"/>
                <a:gd name="T8" fmla="*/ 4 w 44"/>
                <a:gd name="T9" fmla="*/ 35 h 52"/>
                <a:gd name="T10" fmla="*/ 2 w 44"/>
                <a:gd name="T11" fmla="*/ 29 h 52"/>
                <a:gd name="T12" fmla="*/ 1 w 44"/>
                <a:gd name="T13" fmla="*/ 27 h 52"/>
                <a:gd name="T14" fmla="*/ 1 w 44"/>
                <a:gd name="T15" fmla="*/ 25 h 52"/>
                <a:gd name="T16" fmla="*/ 0 w 44"/>
                <a:gd name="T17" fmla="*/ 19 h 52"/>
                <a:gd name="T18" fmla="*/ 0 w 44"/>
                <a:gd name="T19" fmla="*/ 17 h 52"/>
                <a:gd name="T20" fmla="*/ 0 w 44"/>
                <a:gd name="T21" fmla="*/ 15 h 52"/>
                <a:gd name="T22" fmla="*/ 0 w 44"/>
                <a:gd name="T23" fmla="*/ 14 h 52"/>
                <a:gd name="T24" fmla="*/ 1 w 44"/>
                <a:gd name="T25" fmla="*/ 10 h 52"/>
                <a:gd name="T26" fmla="*/ 4 w 44"/>
                <a:gd name="T27" fmla="*/ 10 h 52"/>
                <a:gd name="T28" fmla="*/ 4 w 44"/>
                <a:gd name="T29" fmla="*/ 12 h 52"/>
                <a:gd name="T30" fmla="*/ 5 w 44"/>
                <a:gd name="T31" fmla="*/ 16 h 52"/>
                <a:gd name="T32" fmla="*/ 6 w 44"/>
                <a:gd name="T33" fmla="*/ 17 h 52"/>
                <a:gd name="T34" fmla="*/ 8 w 44"/>
                <a:gd name="T35" fmla="*/ 21 h 52"/>
                <a:gd name="T36" fmla="*/ 10 w 44"/>
                <a:gd name="T37" fmla="*/ 23 h 52"/>
                <a:gd name="T38" fmla="*/ 11 w 44"/>
                <a:gd name="T39" fmla="*/ 25 h 52"/>
                <a:gd name="T40" fmla="*/ 13 w 44"/>
                <a:gd name="T41" fmla="*/ 27 h 52"/>
                <a:gd name="T42" fmla="*/ 15 w 44"/>
                <a:gd name="T43" fmla="*/ 28 h 52"/>
                <a:gd name="T44" fmla="*/ 17 w 44"/>
                <a:gd name="T45" fmla="*/ 29 h 52"/>
                <a:gd name="T46" fmla="*/ 23 w 44"/>
                <a:gd name="T47" fmla="*/ 30 h 52"/>
                <a:gd name="T48" fmla="*/ 28 w 44"/>
                <a:gd name="T49" fmla="*/ 28 h 52"/>
                <a:gd name="T50" fmla="*/ 30 w 44"/>
                <a:gd name="T51" fmla="*/ 26 h 52"/>
                <a:gd name="T52" fmla="*/ 32 w 44"/>
                <a:gd name="T53" fmla="*/ 22 h 52"/>
                <a:gd name="T54" fmla="*/ 33 w 44"/>
                <a:gd name="T55" fmla="*/ 18 h 52"/>
                <a:gd name="T56" fmla="*/ 33 w 44"/>
                <a:gd name="T57" fmla="*/ 13 h 52"/>
                <a:gd name="T58" fmla="*/ 33 w 44"/>
                <a:gd name="T59" fmla="*/ 9 h 52"/>
                <a:gd name="T60" fmla="*/ 33 w 44"/>
                <a:gd name="T61" fmla="*/ 8 h 52"/>
                <a:gd name="T62" fmla="*/ 32 w 44"/>
                <a:gd name="T63" fmla="*/ 5 h 52"/>
                <a:gd name="T64" fmla="*/ 32 w 44"/>
                <a:gd name="T65" fmla="*/ 4 h 52"/>
                <a:gd name="T66" fmla="*/ 32 w 44"/>
                <a:gd name="T67" fmla="*/ 4 h 52"/>
                <a:gd name="T68" fmla="*/ 31 w 44"/>
                <a:gd name="T69" fmla="*/ 3 h 52"/>
                <a:gd name="T70" fmla="*/ 31 w 44"/>
                <a:gd name="T71" fmla="*/ 2 h 52"/>
                <a:gd name="T72" fmla="*/ 30 w 44"/>
                <a:gd name="T73" fmla="*/ 1 h 52"/>
                <a:gd name="T74" fmla="*/ 32 w 44"/>
                <a:gd name="T75" fmla="*/ 0 h 52"/>
                <a:gd name="T76" fmla="*/ 33 w 44"/>
                <a:gd name="T77" fmla="*/ 1 h 52"/>
                <a:gd name="T78" fmla="*/ 34 w 44"/>
                <a:gd name="T79" fmla="*/ 2 h 52"/>
                <a:gd name="T80" fmla="*/ 34 w 44"/>
                <a:gd name="T81" fmla="*/ 2 h 52"/>
                <a:gd name="T82" fmla="*/ 35 w 44"/>
                <a:gd name="T83" fmla="*/ 3 h 52"/>
                <a:gd name="T84" fmla="*/ 36 w 44"/>
                <a:gd name="T85" fmla="*/ 4 h 52"/>
                <a:gd name="T86" fmla="*/ 36 w 44"/>
                <a:gd name="T87" fmla="*/ 4 h 52"/>
                <a:gd name="T88" fmla="*/ 37 w 44"/>
                <a:gd name="T89" fmla="*/ 5 h 52"/>
                <a:gd name="T90" fmla="*/ 38 w 44"/>
                <a:gd name="T91" fmla="*/ 7 h 52"/>
                <a:gd name="T92" fmla="*/ 40 w 44"/>
                <a:gd name="T93" fmla="*/ 10 h 52"/>
                <a:gd name="T94" fmla="*/ 42 w 44"/>
                <a:gd name="T95" fmla="*/ 13 h 52"/>
                <a:gd name="T96" fmla="*/ 42 w 44"/>
                <a:gd name="T97" fmla="*/ 16 h 52"/>
                <a:gd name="T98" fmla="*/ 44 w 44"/>
                <a:gd name="T99" fmla="*/ 27 h 52"/>
                <a:gd name="T100" fmla="*/ 44 w 44"/>
                <a:gd name="T101" fmla="*/ 30 h 52"/>
                <a:gd name="T102" fmla="*/ 41 w 44"/>
                <a:gd name="T103" fmla="*/ 43 h 52"/>
                <a:gd name="T104" fmla="*/ 40 w 44"/>
                <a:gd name="T105" fmla="*/ 4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4" h="52">
                  <a:moveTo>
                    <a:pt x="39" y="45"/>
                  </a:moveTo>
                  <a:cubicBezTo>
                    <a:pt x="39" y="46"/>
                    <a:pt x="38" y="46"/>
                    <a:pt x="38" y="47"/>
                  </a:cubicBezTo>
                  <a:cubicBezTo>
                    <a:pt x="36" y="48"/>
                    <a:pt x="35" y="49"/>
                    <a:pt x="33" y="50"/>
                  </a:cubicBezTo>
                  <a:cubicBezTo>
                    <a:pt x="30" y="51"/>
                    <a:pt x="28" y="52"/>
                    <a:pt x="26" y="52"/>
                  </a:cubicBezTo>
                  <a:cubicBezTo>
                    <a:pt x="25" y="52"/>
                    <a:pt x="23" y="51"/>
                    <a:pt x="22" y="51"/>
                  </a:cubicBezTo>
                  <a:cubicBezTo>
                    <a:pt x="21" y="51"/>
                    <a:pt x="19" y="50"/>
                    <a:pt x="18" y="50"/>
                  </a:cubicBezTo>
                  <a:cubicBezTo>
                    <a:pt x="16" y="49"/>
                    <a:pt x="13" y="47"/>
                    <a:pt x="11" y="45"/>
                  </a:cubicBezTo>
                  <a:cubicBezTo>
                    <a:pt x="10" y="44"/>
                    <a:pt x="9" y="43"/>
                    <a:pt x="9" y="42"/>
                  </a:cubicBezTo>
                  <a:cubicBezTo>
                    <a:pt x="7" y="41"/>
                    <a:pt x="6" y="40"/>
                    <a:pt x="6" y="38"/>
                  </a:cubicBezTo>
                  <a:cubicBezTo>
                    <a:pt x="5" y="37"/>
                    <a:pt x="5" y="36"/>
                    <a:pt x="4" y="35"/>
                  </a:cubicBezTo>
                  <a:cubicBezTo>
                    <a:pt x="3" y="34"/>
                    <a:pt x="3" y="33"/>
                    <a:pt x="2" y="31"/>
                  </a:cubicBezTo>
                  <a:cubicBezTo>
                    <a:pt x="2" y="31"/>
                    <a:pt x="2" y="30"/>
                    <a:pt x="2" y="29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7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6"/>
                    <a:pt x="1" y="26"/>
                    <a:pt x="1" y="25"/>
                  </a:cubicBezTo>
                  <a:cubicBezTo>
                    <a:pt x="0" y="24"/>
                    <a:pt x="0" y="23"/>
                    <a:pt x="0" y="21"/>
                  </a:cubicBezTo>
                  <a:cubicBezTo>
                    <a:pt x="0" y="21"/>
                    <a:pt x="0" y="20"/>
                    <a:pt x="0" y="19"/>
                  </a:cubicBezTo>
                  <a:cubicBezTo>
                    <a:pt x="0" y="19"/>
                    <a:pt x="0" y="19"/>
                    <a:pt x="0" y="18"/>
                  </a:cubicBezTo>
                  <a:cubicBezTo>
                    <a:pt x="0" y="18"/>
                    <a:pt x="0" y="17"/>
                    <a:pt x="0" y="1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5"/>
                  </a:cubicBezTo>
                  <a:cubicBezTo>
                    <a:pt x="0" y="15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3"/>
                    <a:pt x="1" y="11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9"/>
                    <a:pt x="2" y="9"/>
                    <a:pt x="3" y="9"/>
                  </a:cubicBezTo>
                  <a:cubicBezTo>
                    <a:pt x="3" y="9"/>
                    <a:pt x="4" y="10"/>
                    <a:pt x="4" y="10"/>
                  </a:cubicBezTo>
                  <a:cubicBezTo>
                    <a:pt x="4" y="10"/>
                    <a:pt x="4" y="11"/>
                    <a:pt x="4" y="11"/>
                  </a:cubicBezTo>
                  <a:cubicBezTo>
                    <a:pt x="4" y="11"/>
                    <a:pt x="4" y="12"/>
                    <a:pt x="4" y="12"/>
                  </a:cubicBezTo>
                  <a:cubicBezTo>
                    <a:pt x="4" y="13"/>
                    <a:pt x="4" y="13"/>
                    <a:pt x="5" y="14"/>
                  </a:cubicBezTo>
                  <a:cubicBezTo>
                    <a:pt x="5" y="15"/>
                    <a:pt x="5" y="15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9"/>
                    <a:pt x="7" y="20"/>
                    <a:pt x="8" y="21"/>
                  </a:cubicBezTo>
                  <a:cubicBezTo>
                    <a:pt x="8" y="22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4"/>
                    <a:pt x="10" y="24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2" y="26"/>
                    <a:pt x="13" y="27"/>
                    <a:pt x="13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8"/>
                    <a:pt x="15" y="28"/>
                    <a:pt x="15" y="28"/>
                  </a:cubicBezTo>
                  <a:cubicBezTo>
                    <a:pt x="16" y="29"/>
                    <a:pt x="16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8" y="30"/>
                    <a:pt x="19" y="30"/>
                    <a:pt x="20" y="30"/>
                  </a:cubicBezTo>
                  <a:cubicBezTo>
                    <a:pt x="21" y="30"/>
                    <a:pt x="22" y="30"/>
                    <a:pt x="23" y="30"/>
                  </a:cubicBezTo>
                  <a:cubicBezTo>
                    <a:pt x="24" y="30"/>
                    <a:pt x="24" y="30"/>
                    <a:pt x="25" y="29"/>
                  </a:cubicBezTo>
                  <a:cubicBezTo>
                    <a:pt x="26" y="29"/>
                    <a:pt x="27" y="29"/>
                    <a:pt x="28" y="28"/>
                  </a:cubicBezTo>
                  <a:cubicBezTo>
                    <a:pt x="28" y="28"/>
                    <a:pt x="28" y="27"/>
                    <a:pt x="29" y="27"/>
                  </a:cubicBezTo>
                  <a:cubicBezTo>
                    <a:pt x="29" y="26"/>
                    <a:pt x="29" y="26"/>
                    <a:pt x="30" y="26"/>
                  </a:cubicBezTo>
                  <a:cubicBezTo>
                    <a:pt x="30" y="25"/>
                    <a:pt x="31" y="24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1"/>
                    <a:pt x="33" y="19"/>
                    <a:pt x="33" y="18"/>
                  </a:cubicBezTo>
                  <a:cubicBezTo>
                    <a:pt x="33" y="16"/>
                    <a:pt x="33" y="15"/>
                    <a:pt x="33" y="14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1"/>
                    <a:pt x="33" y="10"/>
                    <a:pt x="33" y="9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7"/>
                    <a:pt x="32" y="7"/>
                    <a:pt x="32" y="6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1" y="4"/>
                    <a:pt x="31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0" y="2"/>
                    <a:pt x="30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1" y="0"/>
                    <a:pt x="31" y="0"/>
                    <a:pt x="32" y="0"/>
                  </a:cubicBezTo>
                  <a:cubicBezTo>
                    <a:pt x="32" y="0"/>
                    <a:pt x="33" y="0"/>
                    <a:pt x="33" y="0"/>
                  </a:cubicBezTo>
                  <a:cubicBezTo>
                    <a:pt x="33" y="0"/>
                    <a:pt x="33" y="1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1"/>
                    <a:pt x="34" y="2"/>
                    <a:pt x="34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9" y="8"/>
                    <a:pt x="39" y="9"/>
                    <a:pt x="40" y="10"/>
                  </a:cubicBezTo>
                  <a:cubicBezTo>
                    <a:pt x="40" y="11"/>
                    <a:pt x="41" y="12"/>
                    <a:pt x="41" y="13"/>
                  </a:cubicBezTo>
                  <a:cubicBezTo>
                    <a:pt x="41" y="13"/>
                    <a:pt x="41" y="13"/>
                    <a:pt x="42" y="13"/>
                  </a:cubicBezTo>
                  <a:cubicBezTo>
                    <a:pt x="42" y="14"/>
                    <a:pt x="42" y="15"/>
                    <a:pt x="42" y="15"/>
                  </a:cubicBezTo>
                  <a:cubicBezTo>
                    <a:pt x="42" y="15"/>
                    <a:pt x="42" y="16"/>
                    <a:pt x="42" y="16"/>
                  </a:cubicBezTo>
                  <a:cubicBezTo>
                    <a:pt x="43" y="18"/>
                    <a:pt x="43" y="20"/>
                    <a:pt x="44" y="21"/>
                  </a:cubicBezTo>
                  <a:cubicBezTo>
                    <a:pt x="44" y="23"/>
                    <a:pt x="44" y="25"/>
                    <a:pt x="44" y="27"/>
                  </a:cubicBezTo>
                  <a:cubicBezTo>
                    <a:pt x="44" y="27"/>
                    <a:pt x="44" y="28"/>
                    <a:pt x="44" y="28"/>
                  </a:cubicBezTo>
                  <a:cubicBezTo>
                    <a:pt x="44" y="29"/>
                    <a:pt x="44" y="30"/>
                    <a:pt x="44" y="30"/>
                  </a:cubicBezTo>
                  <a:cubicBezTo>
                    <a:pt x="44" y="32"/>
                    <a:pt x="44" y="33"/>
                    <a:pt x="44" y="34"/>
                  </a:cubicBezTo>
                  <a:cubicBezTo>
                    <a:pt x="43" y="37"/>
                    <a:pt x="42" y="40"/>
                    <a:pt x="41" y="43"/>
                  </a:cubicBezTo>
                  <a:cubicBezTo>
                    <a:pt x="41" y="43"/>
                    <a:pt x="40" y="43"/>
                    <a:pt x="40" y="43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0" y="45"/>
                    <a:pt x="39" y="45"/>
                    <a:pt x="39" y="4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4" name="Freeform 1528"/>
            <p:cNvSpPr/>
            <p:nvPr/>
          </p:nvSpPr>
          <p:spPr bwMode="auto">
            <a:xfrm>
              <a:off x="11799888" y="2965450"/>
              <a:ext cx="146050" cy="128588"/>
            </a:xfrm>
            <a:custGeom>
              <a:avLst/>
              <a:gdLst>
                <a:gd name="T0" fmla="*/ 52 w 52"/>
                <a:gd name="T1" fmla="*/ 27 h 46"/>
                <a:gd name="T2" fmla="*/ 48 w 52"/>
                <a:gd name="T3" fmla="*/ 39 h 46"/>
                <a:gd name="T4" fmla="*/ 41 w 52"/>
                <a:gd name="T5" fmla="*/ 44 h 46"/>
                <a:gd name="T6" fmla="*/ 29 w 52"/>
                <a:gd name="T7" fmla="*/ 46 h 46"/>
                <a:gd name="T8" fmla="*/ 21 w 52"/>
                <a:gd name="T9" fmla="*/ 45 h 46"/>
                <a:gd name="T10" fmla="*/ 14 w 52"/>
                <a:gd name="T11" fmla="*/ 43 h 46"/>
                <a:gd name="T12" fmla="*/ 13 w 52"/>
                <a:gd name="T13" fmla="*/ 42 h 46"/>
                <a:gd name="T14" fmla="*/ 11 w 52"/>
                <a:gd name="T15" fmla="*/ 41 h 46"/>
                <a:gd name="T16" fmla="*/ 6 w 52"/>
                <a:gd name="T17" fmla="*/ 38 h 46"/>
                <a:gd name="T18" fmla="*/ 4 w 52"/>
                <a:gd name="T19" fmla="*/ 36 h 46"/>
                <a:gd name="T20" fmla="*/ 3 w 52"/>
                <a:gd name="T21" fmla="*/ 35 h 46"/>
                <a:gd name="T22" fmla="*/ 2 w 52"/>
                <a:gd name="T23" fmla="*/ 34 h 46"/>
                <a:gd name="T24" fmla="*/ 0 w 52"/>
                <a:gd name="T25" fmla="*/ 31 h 46"/>
                <a:gd name="T26" fmla="*/ 2 w 52"/>
                <a:gd name="T27" fmla="*/ 29 h 46"/>
                <a:gd name="T28" fmla="*/ 3 w 52"/>
                <a:gd name="T29" fmla="*/ 30 h 46"/>
                <a:gd name="T30" fmla="*/ 7 w 52"/>
                <a:gd name="T31" fmla="*/ 31 h 46"/>
                <a:gd name="T32" fmla="*/ 9 w 52"/>
                <a:gd name="T33" fmla="*/ 32 h 46"/>
                <a:gd name="T34" fmla="*/ 13 w 52"/>
                <a:gd name="T35" fmla="*/ 33 h 46"/>
                <a:gd name="T36" fmla="*/ 15 w 52"/>
                <a:gd name="T37" fmla="*/ 33 h 46"/>
                <a:gd name="T38" fmla="*/ 18 w 52"/>
                <a:gd name="T39" fmla="*/ 33 h 46"/>
                <a:gd name="T40" fmla="*/ 21 w 52"/>
                <a:gd name="T41" fmla="*/ 33 h 46"/>
                <a:gd name="T42" fmla="*/ 23 w 52"/>
                <a:gd name="T43" fmla="*/ 32 h 46"/>
                <a:gd name="T44" fmla="*/ 25 w 52"/>
                <a:gd name="T45" fmla="*/ 32 h 46"/>
                <a:gd name="T46" fmla="*/ 29 w 52"/>
                <a:gd name="T47" fmla="*/ 28 h 46"/>
                <a:gd name="T48" fmla="*/ 31 w 52"/>
                <a:gd name="T49" fmla="*/ 23 h 46"/>
                <a:gd name="T50" fmla="*/ 31 w 52"/>
                <a:gd name="T51" fmla="*/ 19 h 46"/>
                <a:gd name="T52" fmla="*/ 29 w 52"/>
                <a:gd name="T53" fmla="*/ 16 h 46"/>
                <a:gd name="T54" fmla="*/ 29 w 52"/>
                <a:gd name="T55" fmla="*/ 16 h 46"/>
                <a:gd name="T56" fmla="*/ 24 w 52"/>
                <a:gd name="T57" fmla="*/ 9 h 46"/>
                <a:gd name="T58" fmla="*/ 23 w 52"/>
                <a:gd name="T59" fmla="*/ 8 h 46"/>
                <a:gd name="T60" fmla="*/ 19 w 52"/>
                <a:gd name="T61" fmla="*/ 6 h 46"/>
                <a:gd name="T62" fmla="*/ 17 w 52"/>
                <a:gd name="T63" fmla="*/ 5 h 46"/>
                <a:gd name="T64" fmla="*/ 16 w 52"/>
                <a:gd name="T65" fmla="*/ 4 h 46"/>
                <a:gd name="T66" fmla="*/ 15 w 52"/>
                <a:gd name="T67" fmla="*/ 4 h 46"/>
                <a:gd name="T68" fmla="*/ 14 w 52"/>
                <a:gd name="T69" fmla="*/ 4 h 46"/>
                <a:gd name="T70" fmla="*/ 14 w 52"/>
                <a:gd name="T71" fmla="*/ 3 h 46"/>
                <a:gd name="T72" fmla="*/ 14 w 52"/>
                <a:gd name="T73" fmla="*/ 3 h 46"/>
                <a:gd name="T74" fmla="*/ 12 w 52"/>
                <a:gd name="T75" fmla="*/ 2 h 46"/>
                <a:gd name="T76" fmla="*/ 13 w 52"/>
                <a:gd name="T77" fmla="*/ 1 h 46"/>
                <a:gd name="T78" fmla="*/ 14 w 52"/>
                <a:gd name="T79" fmla="*/ 1 h 46"/>
                <a:gd name="T80" fmla="*/ 16 w 52"/>
                <a:gd name="T81" fmla="*/ 1 h 46"/>
                <a:gd name="T82" fmla="*/ 16 w 52"/>
                <a:gd name="T83" fmla="*/ 1 h 46"/>
                <a:gd name="T84" fmla="*/ 17 w 52"/>
                <a:gd name="T85" fmla="*/ 1 h 46"/>
                <a:gd name="T86" fmla="*/ 18 w 52"/>
                <a:gd name="T87" fmla="*/ 1 h 46"/>
                <a:gd name="T88" fmla="*/ 19 w 52"/>
                <a:gd name="T89" fmla="*/ 1 h 46"/>
                <a:gd name="T90" fmla="*/ 20 w 52"/>
                <a:gd name="T91" fmla="*/ 1 h 46"/>
                <a:gd name="T92" fmla="*/ 22 w 52"/>
                <a:gd name="T93" fmla="*/ 1 h 46"/>
                <a:gd name="T94" fmla="*/ 28 w 52"/>
                <a:gd name="T95" fmla="*/ 2 h 46"/>
                <a:gd name="T96" fmla="*/ 31 w 52"/>
                <a:gd name="T97" fmla="*/ 3 h 46"/>
                <a:gd name="T98" fmla="*/ 36 w 52"/>
                <a:gd name="T99" fmla="*/ 6 h 46"/>
                <a:gd name="T100" fmla="*/ 42 w 52"/>
                <a:gd name="T101" fmla="*/ 10 h 46"/>
                <a:gd name="T102" fmla="*/ 46 w 52"/>
                <a:gd name="T103" fmla="*/ 15 h 46"/>
                <a:gd name="T104" fmla="*/ 51 w 52"/>
                <a:gd name="T105" fmla="*/ 23 h 46"/>
                <a:gd name="T106" fmla="*/ 51 w 52"/>
                <a:gd name="T107" fmla="*/ 2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46">
                  <a:moveTo>
                    <a:pt x="51" y="25"/>
                  </a:moveTo>
                  <a:cubicBezTo>
                    <a:pt x="51" y="26"/>
                    <a:pt x="52" y="26"/>
                    <a:pt x="52" y="27"/>
                  </a:cubicBezTo>
                  <a:cubicBezTo>
                    <a:pt x="52" y="29"/>
                    <a:pt x="52" y="31"/>
                    <a:pt x="51" y="33"/>
                  </a:cubicBezTo>
                  <a:cubicBezTo>
                    <a:pt x="50" y="36"/>
                    <a:pt x="49" y="38"/>
                    <a:pt x="48" y="39"/>
                  </a:cubicBezTo>
                  <a:cubicBezTo>
                    <a:pt x="47" y="40"/>
                    <a:pt x="46" y="41"/>
                    <a:pt x="45" y="42"/>
                  </a:cubicBezTo>
                  <a:cubicBezTo>
                    <a:pt x="44" y="43"/>
                    <a:pt x="42" y="44"/>
                    <a:pt x="41" y="44"/>
                  </a:cubicBezTo>
                  <a:cubicBezTo>
                    <a:pt x="39" y="45"/>
                    <a:pt x="36" y="46"/>
                    <a:pt x="33" y="46"/>
                  </a:cubicBezTo>
                  <a:cubicBezTo>
                    <a:pt x="31" y="46"/>
                    <a:pt x="30" y="46"/>
                    <a:pt x="29" y="46"/>
                  </a:cubicBezTo>
                  <a:cubicBezTo>
                    <a:pt x="27" y="46"/>
                    <a:pt x="26" y="46"/>
                    <a:pt x="24" y="46"/>
                  </a:cubicBezTo>
                  <a:cubicBezTo>
                    <a:pt x="23" y="46"/>
                    <a:pt x="22" y="45"/>
                    <a:pt x="21" y="45"/>
                  </a:cubicBezTo>
                  <a:cubicBezTo>
                    <a:pt x="20" y="45"/>
                    <a:pt x="18" y="44"/>
                    <a:pt x="17" y="44"/>
                  </a:cubicBezTo>
                  <a:cubicBezTo>
                    <a:pt x="16" y="44"/>
                    <a:pt x="15" y="43"/>
                    <a:pt x="14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2"/>
                    <a:pt x="13" y="42"/>
                    <a:pt x="13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1"/>
                    <a:pt x="11" y="41"/>
                  </a:cubicBezTo>
                  <a:cubicBezTo>
                    <a:pt x="10" y="40"/>
                    <a:pt x="9" y="40"/>
                    <a:pt x="8" y="39"/>
                  </a:cubicBezTo>
                  <a:cubicBezTo>
                    <a:pt x="7" y="39"/>
                    <a:pt x="7" y="38"/>
                    <a:pt x="6" y="38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5" y="37"/>
                    <a:pt x="5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5"/>
                    <a:pt x="3" y="35"/>
                    <a:pt x="3" y="35"/>
                  </a:cubicBezTo>
                  <a:cubicBezTo>
                    <a:pt x="3" y="35"/>
                    <a:pt x="3" y="34"/>
                    <a:pt x="3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" y="33"/>
                    <a:pt x="1" y="32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0"/>
                    <a:pt x="0" y="29"/>
                    <a:pt x="0" y="29"/>
                  </a:cubicBezTo>
                  <a:cubicBezTo>
                    <a:pt x="1" y="29"/>
                    <a:pt x="1" y="29"/>
                    <a:pt x="2" y="29"/>
                  </a:cubicBezTo>
                  <a:cubicBezTo>
                    <a:pt x="2" y="29"/>
                    <a:pt x="2" y="29"/>
                    <a:pt x="3" y="29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4" y="30"/>
                    <a:pt x="5" y="31"/>
                    <a:pt x="6" y="31"/>
                  </a:cubicBezTo>
                  <a:cubicBezTo>
                    <a:pt x="6" y="31"/>
                    <a:pt x="6" y="31"/>
                    <a:pt x="7" y="31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0" y="32"/>
                    <a:pt x="11" y="33"/>
                    <a:pt x="13" y="33"/>
                  </a:cubicBezTo>
                  <a:cubicBezTo>
                    <a:pt x="14" y="33"/>
                    <a:pt x="14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6" y="33"/>
                    <a:pt x="17" y="33"/>
                    <a:pt x="17" y="33"/>
                  </a:cubicBezTo>
                  <a:cubicBezTo>
                    <a:pt x="17" y="33"/>
                    <a:pt x="17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2" y="33"/>
                    <a:pt x="22" y="32"/>
                    <a:pt x="23" y="32"/>
                  </a:cubicBezTo>
                  <a:cubicBezTo>
                    <a:pt x="23" y="32"/>
                    <a:pt x="24" y="32"/>
                    <a:pt x="25" y="31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6" y="31"/>
                    <a:pt x="27" y="30"/>
                    <a:pt x="27" y="30"/>
                  </a:cubicBezTo>
                  <a:cubicBezTo>
                    <a:pt x="28" y="29"/>
                    <a:pt x="29" y="28"/>
                    <a:pt x="29" y="28"/>
                  </a:cubicBezTo>
                  <a:cubicBezTo>
                    <a:pt x="30" y="27"/>
                    <a:pt x="30" y="26"/>
                    <a:pt x="30" y="25"/>
                  </a:cubicBezTo>
                  <a:cubicBezTo>
                    <a:pt x="31" y="24"/>
                    <a:pt x="31" y="24"/>
                    <a:pt x="31" y="23"/>
                  </a:cubicBezTo>
                  <a:cubicBezTo>
                    <a:pt x="31" y="22"/>
                    <a:pt x="31" y="21"/>
                    <a:pt x="31" y="21"/>
                  </a:cubicBezTo>
                  <a:cubicBezTo>
                    <a:pt x="31" y="20"/>
                    <a:pt x="31" y="20"/>
                    <a:pt x="31" y="19"/>
                  </a:cubicBezTo>
                  <a:cubicBezTo>
                    <a:pt x="30" y="18"/>
                    <a:pt x="30" y="17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8" y="14"/>
                    <a:pt x="28" y="13"/>
                    <a:pt x="26" y="12"/>
                  </a:cubicBezTo>
                  <a:cubicBezTo>
                    <a:pt x="25" y="11"/>
                    <a:pt x="25" y="10"/>
                    <a:pt x="24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2" y="8"/>
                    <a:pt x="21" y="7"/>
                    <a:pt x="20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8" y="5"/>
                    <a:pt x="18" y="5"/>
                    <a:pt x="17" y="5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3"/>
                    <a:pt x="13" y="3"/>
                    <a:pt x="12" y="3"/>
                  </a:cubicBezTo>
                  <a:cubicBezTo>
                    <a:pt x="12" y="3"/>
                    <a:pt x="12" y="3"/>
                    <a:pt x="12" y="2"/>
                  </a:cubicBezTo>
                  <a:cubicBezTo>
                    <a:pt x="12" y="2"/>
                    <a:pt x="12" y="1"/>
                    <a:pt x="12" y="1"/>
                  </a:cubicBezTo>
                  <a:cubicBezTo>
                    <a:pt x="12" y="1"/>
                    <a:pt x="13" y="0"/>
                    <a:pt x="13" y="1"/>
                  </a:cubicBezTo>
                  <a:cubicBezTo>
                    <a:pt x="13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3" y="1"/>
                    <a:pt x="24" y="1"/>
                    <a:pt x="25" y="1"/>
                  </a:cubicBezTo>
                  <a:cubicBezTo>
                    <a:pt x="26" y="2"/>
                    <a:pt x="27" y="2"/>
                    <a:pt x="28" y="2"/>
                  </a:cubicBezTo>
                  <a:cubicBezTo>
                    <a:pt x="29" y="2"/>
                    <a:pt x="29" y="2"/>
                    <a:pt x="29" y="3"/>
                  </a:cubicBezTo>
                  <a:cubicBezTo>
                    <a:pt x="30" y="3"/>
                    <a:pt x="30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3" y="4"/>
                    <a:pt x="35" y="5"/>
                    <a:pt x="36" y="6"/>
                  </a:cubicBezTo>
                  <a:cubicBezTo>
                    <a:pt x="38" y="7"/>
                    <a:pt x="39" y="8"/>
                    <a:pt x="41" y="9"/>
                  </a:cubicBezTo>
                  <a:cubicBezTo>
                    <a:pt x="41" y="9"/>
                    <a:pt x="41" y="10"/>
                    <a:pt x="42" y="10"/>
                  </a:cubicBezTo>
                  <a:cubicBezTo>
                    <a:pt x="43" y="11"/>
                    <a:pt x="43" y="11"/>
                    <a:pt x="44" y="12"/>
                  </a:cubicBezTo>
                  <a:cubicBezTo>
                    <a:pt x="45" y="13"/>
                    <a:pt x="45" y="14"/>
                    <a:pt x="46" y="15"/>
                  </a:cubicBezTo>
                  <a:cubicBezTo>
                    <a:pt x="48" y="17"/>
                    <a:pt x="49" y="19"/>
                    <a:pt x="51" y="22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1" y="24"/>
                    <a:pt x="51" y="25"/>
                    <a:pt x="51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5" name="Freeform 1529"/>
            <p:cNvSpPr/>
            <p:nvPr/>
          </p:nvSpPr>
          <p:spPr bwMode="auto">
            <a:xfrm>
              <a:off x="11576051" y="3003550"/>
              <a:ext cx="146050" cy="141288"/>
            </a:xfrm>
            <a:custGeom>
              <a:avLst/>
              <a:gdLst>
                <a:gd name="T0" fmla="*/ 0 w 52"/>
                <a:gd name="T1" fmla="*/ 34 h 50"/>
                <a:gd name="T2" fmla="*/ 7 w 52"/>
                <a:gd name="T3" fmla="*/ 45 h 50"/>
                <a:gd name="T4" fmla="*/ 14 w 52"/>
                <a:gd name="T5" fmla="*/ 49 h 50"/>
                <a:gd name="T6" fmla="*/ 26 w 52"/>
                <a:gd name="T7" fmla="*/ 49 h 50"/>
                <a:gd name="T8" fmla="*/ 34 w 52"/>
                <a:gd name="T9" fmla="*/ 46 h 50"/>
                <a:gd name="T10" fmla="*/ 40 w 52"/>
                <a:gd name="T11" fmla="*/ 42 h 50"/>
                <a:gd name="T12" fmla="*/ 41 w 52"/>
                <a:gd name="T13" fmla="*/ 41 h 50"/>
                <a:gd name="T14" fmla="*/ 43 w 52"/>
                <a:gd name="T15" fmla="*/ 40 h 50"/>
                <a:gd name="T16" fmla="*/ 47 w 52"/>
                <a:gd name="T17" fmla="*/ 36 h 50"/>
                <a:gd name="T18" fmla="*/ 48 w 52"/>
                <a:gd name="T19" fmla="*/ 34 h 50"/>
                <a:gd name="T20" fmla="*/ 49 w 52"/>
                <a:gd name="T21" fmla="*/ 32 h 50"/>
                <a:gd name="T22" fmla="*/ 50 w 52"/>
                <a:gd name="T23" fmla="*/ 31 h 50"/>
                <a:gd name="T24" fmla="*/ 52 w 52"/>
                <a:gd name="T25" fmla="*/ 28 h 50"/>
                <a:gd name="T26" fmla="*/ 50 w 52"/>
                <a:gd name="T27" fmla="*/ 26 h 50"/>
                <a:gd name="T28" fmla="*/ 48 w 52"/>
                <a:gd name="T29" fmla="*/ 27 h 50"/>
                <a:gd name="T30" fmla="*/ 45 w 52"/>
                <a:gd name="T31" fmla="*/ 30 h 50"/>
                <a:gd name="T32" fmla="*/ 44 w 52"/>
                <a:gd name="T33" fmla="*/ 31 h 50"/>
                <a:gd name="T34" fmla="*/ 40 w 52"/>
                <a:gd name="T35" fmla="*/ 32 h 50"/>
                <a:gd name="T36" fmla="*/ 37 w 52"/>
                <a:gd name="T37" fmla="*/ 33 h 50"/>
                <a:gd name="T38" fmla="*/ 35 w 52"/>
                <a:gd name="T39" fmla="*/ 34 h 50"/>
                <a:gd name="T40" fmla="*/ 32 w 52"/>
                <a:gd name="T41" fmla="*/ 34 h 50"/>
                <a:gd name="T42" fmla="*/ 30 w 52"/>
                <a:gd name="T43" fmla="*/ 34 h 50"/>
                <a:gd name="T44" fmla="*/ 28 w 52"/>
                <a:gd name="T45" fmla="*/ 33 h 50"/>
                <a:gd name="T46" fmla="*/ 22 w 52"/>
                <a:gd name="T47" fmla="*/ 30 h 50"/>
                <a:gd name="T48" fmla="*/ 20 w 52"/>
                <a:gd name="T49" fmla="*/ 26 h 50"/>
                <a:gd name="T50" fmla="*/ 20 w 52"/>
                <a:gd name="T51" fmla="*/ 23 h 50"/>
                <a:gd name="T52" fmla="*/ 20 w 52"/>
                <a:gd name="T53" fmla="*/ 19 h 50"/>
                <a:gd name="T54" fmla="*/ 22 w 52"/>
                <a:gd name="T55" fmla="*/ 14 h 50"/>
                <a:gd name="T56" fmla="*/ 25 w 52"/>
                <a:gd name="T57" fmla="*/ 11 h 50"/>
                <a:gd name="T58" fmla="*/ 28 w 52"/>
                <a:gd name="T59" fmla="*/ 7 h 50"/>
                <a:gd name="T60" fmla="*/ 28 w 52"/>
                <a:gd name="T61" fmla="*/ 7 h 50"/>
                <a:gd name="T62" fmla="*/ 30 w 52"/>
                <a:gd name="T63" fmla="*/ 5 h 50"/>
                <a:gd name="T64" fmla="*/ 31 w 52"/>
                <a:gd name="T65" fmla="*/ 5 h 50"/>
                <a:gd name="T66" fmla="*/ 31 w 52"/>
                <a:gd name="T67" fmla="*/ 4 h 50"/>
                <a:gd name="T68" fmla="*/ 32 w 52"/>
                <a:gd name="T69" fmla="*/ 4 h 50"/>
                <a:gd name="T70" fmla="*/ 33 w 52"/>
                <a:gd name="T71" fmla="*/ 3 h 50"/>
                <a:gd name="T72" fmla="*/ 34 w 52"/>
                <a:gd name="T73" fmla="*/ 3 h 50"/>
                <a:gd name="T74" fmla="*/ 34 w 52"/>
                <a:gd name="T75" fmla="*/ 1 h 50"/>
                <a:gd name="T76" fmla="*/ 32 w 52"/>
                <a:gd name="T77" fmla="*/ 1 h 50"/>
                <a:gd name="T78" fmla="*/ 31 w 52"/>
                <a:gd name="T79" fmla="*/ 1 h 50"/>
                <a:gd name="T80" fmla="*/ 30 w 52"/>
                <a:gd name="T81" fmla="*/ 1 h 50"/>
                <a:gd name="T82" fmla="*/ 29 w 52"/>
                <a:gd name="T83" fmla="*/ 1 h 50"/>
                <a:gd name="T84" fmla="*/ 28 w 52"/>
                <a:gd name="T85" fmla="*/ 2 h 50"/>
                <a:gd name="T86" fmla="*/ 28 w 52"/>
                <a:gd name="T87" fmla="*/ 2 h 50"/>
                <a:gd name="T88" fmla="*/ 26 w 52"/>
                <a:gd name="T89" fmla="*/ 2 h 50"/>
                <a:gd name="T90" fmla="*/ 25 w 52"/>
                <a:gd name="T91" fmla="*/ 3 h 50"/>
                <a:gd name="T92" fmla="*/ 21 w 52"/>
                <a:gd name="T93" fmla="*/ 4 h 50"/>
                <a:gd name="T94" fmla="*/ 18 w 52"/>
                <a:gd name="T95" fmla="*/ 6 h 50"/>
                <a:gd name="T96" fmla="*/ 16 w 52"/>
                <a:gd name="T97" fmla="*/ 7 h 50"/>
                <a:gd name="T98" fmla="*/ 7 w 52"/>
                <a:gd name="T99" fmla="*/ 15 h 50"/>
                <a:gd name="T100" fmla="*/ 5 w 52"/>
                <a:gd name="T101" fmla="*/ 18 h 50"/>
                <a:gd name="T102" fmla="*/ 0 w 52"/>
                <a:gd name="T103" fmla="*/ 29 h 50"/>
                <a:gd name="T104" fmla="*/ 0 w 52"/>
                <a:gd name="T105" fmla="*/ 3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2" h="50">
                  <a:moveTo>
                    <a:pt x="0" y="32"/>
                  </a:moveTo>
                  <a:cubicBezTo>
                    <a:pt x="0" y="33"/>
                    <a:pt x="0" y="34"/>
                    <a:pt x="0" y="34"/>
                  </a:cubicBezTo>
                  <a:cubicBezTo>
                    <a:pt x="1" y="36"/>
                    <a:pt x="1" y="38"/>
                    <a:pt x="2" y="40"/>
                  </a:cubicBezTo>
                  <a:cubicBezTo>
                    <a:pt x="3" y="42"/>
                    <a:pt x="5" y="44"/>
                    <a:pt x="7" y="45"/>
                  </a:cubicBezTo>
                  <a:cubicBezTo>
                    <a:pt x="8" y="46"/>
                    <a:pt x="9" y="47"/>
                    <a:pt x="10" y="47"/>
                  </a:cubicBezTo>
                  <a:cubicBezTo>
                    <a:pt x="11" y="48"/>
                    <a:pt x="13" y="49"/>
                    <a:pt x="14" y="49"/>
                  </a:cubicBezTo>
                  <a:cubicBezTo>
                    <a:pt x="17" y="49"/>
                    <a:pt x="19" y="50"/>
                    <a:pt x="23" y="49"/>
                  </a:cubicBezTo>
                  <a:cubicBezTo>
                    <a:pt x="24" y="49"/>
                    <a:pt x="25" y="49"/>
                    <a:pt x="26" y="49"/>
                  </a:cubicBezTo>
                  <a:cubicBezTo>
                    <a:pt x="28" y="48"/>
                    <a:pt x="29" y="48"/>
                    <a:pt x="31" y="47"/>
                  </a:cubicBezTo>
                  <a:cubicBezTo>
                    <a:pt x="32" y="47"/>
                    <a:pt x="33" y="46"/>
                    <a:pt x="34" y="46"/>
                  </a:cubicBezTo>
                  <a:cubicBezTo>
                    <a:pt x="35" y="45"/>
                    <a:pt x="36" y="45"/>
                    <a:pt x="38" y="44"/>
                  </a:cubicBezTo>
                  <a:cubicBezTo>
                    <a:pt x="38" y="43"/>
                    <a:pt x="39" y="43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41" y="42"/>
                    <a:pt x="41" y="41"/>
                    <a:pt x="41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1"/>
                    <a:pt x="42" y="40"/>
                    <a:pt x="43" y="40"/>
                  </a:cubicBezTo>
                  <a:cubicBezTo>
                    <a:pt x="44" y="39"/>
                    <a:pt x="45" y="38"/>
                    <a:pt x="46" y="37"/>
                  </a:cubicBezTo>
                  <a:cubicBezTo>
                    <a:pt x="46" y="37"/>
                    <a:pt x="46" y="36"/>
                    <a:pt x="47" y="36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8" y="35"/>
                    <a:pt x="48" y="34"/>
                    <a:pt x="48" y="34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9" y="33"/>
                    <a:pt x="49" y="33"/>
                    <a:pt x="49" y="32"/>
                  </a:cubicBezTo>
                  <a:cubicBezTo>
                    <a:pt x="50" y="32"/>
                    <a:pt x="50" y="32"/>
                    <a:pt x="50" y="31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1" y="30"/>
                    <a:pt x="51" y="29"/>
                    <a:pt x="52" y="28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52" y="27"/>
                    <a:pt x="52" y="26"/>
                    <a:pt x="51" y="26"/>
                  </a:cubicBezTo>
                  <a:cubicBezTo>
                    <a:pt x="51" y="26"/>
                    <a:pt x="50" y="26"/>
                    <a:pt x="50" y="26"/>
                  </a:cubicBezTo>
                  <a:cubicBezTo>
                    <a:pt x="49" y="26"/>
                    <a:pt x="49" y="26"/>
                    <a:pt x="49" y="27"/>
                  </a:cubicBezTo>
                  <a:cubicBezTo>
                    <a:pt x="49" y="27"/>
                    <a:pt x="49" y="27"/>
                    <a:pt x="48" y="27"/>
                  </a:cubicBezTo>
                  <a:cubicBezTo>
                    <a:pt x="48" y="28"/>
                    <a:pt x="47" y="28"/>
                    <a:pt x="46" y="29"/>
                  </a:cubicBezTo>
                  <a:cubicBezTo>
                    <a:pt x="46" y="29"/>
                    <a:pt x="46" y="29"/>
                    <a:pt x="45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4" y="30"/>
                    <a:pt x="44" y="30"/>
                    <a:pt x="44" y="31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2" y="31"/>
                    <a:pt x="41" y="32"/>
                    <a:pt x="40" y="32"/>
                  </a:cubicBezTo>
                  <a:cubicBezTo>
                    <a:pt x="39" y="32"/>
                    <a:pt x="38" y="33"/>
                    <a:pt x="37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6" y="33"/>
                    <a:pt x="36" y="33"/>
                    <a:pt x="35" y="33"/>
                  </a:cubicBezTo>
                  <a:cubicBezTo>
                    <a:pt x="35" y="33"/>
                    <a:pt x="35" y="33"/>
                    <a:pt x="35" y="34"/>
                  </a:cubicBezTo>
                  <a:cubicBezTo>
                    <a:pt x="35" y="34"/>
                    <a:pt x="34" y="34"/>
                    <a:pt x="34" y="34"/>
                  </a:cubicBezTo>
                  <a:cubicBezTo>
                    <a:pt x="33" y="34"/>
                    <a:pt x="32" y="34"/>
                    <a:pt x="32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0" y="34"/>
                    <a:pt x="30" y="34"/>
                  </a:cubicBezTo>
                  <a:cubicBezTo>
                    <a:pt x="29" y="34"/>
                    <a:pt x="28" y="33"/>
                    <a:pt x="27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7" y="33"/>
                    <a:pt x="26" y="32"/>
                    <a:pt x="25" y="32"/>
                  </a:cubicBezTo>
                  <a:cubicBezTo>
                    <a:pt x="24" y="32"/>
                    <a:pt x="23" y="31"/>
                    <a:pt x="22" y="30"/>
                  </a:cubicBezTo>
                  <a:cubicBezTo>
                    <a:pt x="22" y="30"/>
                    <a:pt x="21" y="29"/>
                    <a:pt x="21" y="28"/>
                  </a:cubicBezTo>
                  <a:cubicBezTo>
                    <a:pt x="20" y="27"/>
                    <a:pt x="20" y="27"/>
                    <a:pt x="20" y="26"/>
                  </a:cubicBezTo>
                  <a:cubicBezTo>
                    <a:pt x="20" y="25"/>
                    <a:pt x="20" y="25"/>
                    <a:pt x="20" y="24"/>
                  </a:cubicBezTo>
                  <a:cubicBezTo>
                    <a:pt x="20" y="24"/>
                    <a:pt x="20" y="23"/>
                    <a:pt x="20" y="23"/>
                  </a:cubicBezTo>
                  <a:cubicBezTo>
                    <a:pt x="20" y="21"/>
                    <a:pt x="20" y="20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1" y="17"/>
                    <a:pt x="21" y="16"/>
                    <a:pt x="22" y="14"/>
                  </a:cubicBezTo>
                  <a:cubicBezTo>
                    <a:pt x="23" y="13"/>
                    <a:pt x="23" y="12"/>
                    <a:pt x="24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6" y="9"/>
                    <a:pt x="27" y="8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9" y="6"/>
                    <a:pt x="29" y="6"/>
                    <a:pt x="30" y="6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4" y="3"/>
                    <a:pt x="34" y="3"/>
                  </a:cubicBezTo>
                  <a:cubicBezTo>
                    <a:pt x="34" y="3"/>
                    <a:pt x="35" y="2"/>
                    <a:pt x="35" y="2"/>
                  </a:cubicBezTo>
                  <a:cubicBezTo>
                    <a:pt x="35" y="1"/>
                    <a:pt x="34" y="1"/>
                    <a:pt x="34" y="1"/>
                  </a:cubicBezTo>
                  <a:cubicBezTo>
                    <a:pt x="34" y="1"/>
                    <a:pt x="33" y="0"/>
                    <a:pt x="33" y="1"/>
                  </a:cubicBezTo>
                  <a:cubicBezTo>
                    <a:pt x="33" y="1"/>
                    <a:pt x="32" y="1"/>
                    <a:pt x="32" y="1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3" y="3"/>
                    <a:pt x="22" y="3"/>
                    <a:pt x="21" y="4"/>
                  </a:cubicBezTo>
                  <a:cubicBezTo>
                    <a:pt x="20" y="4"/>
                    <a:pt x="19" y="5"/>
                    <a:pt x="18" y="5"/>
                  </a:cubicBezTo>
                  <a:cubicBezTo>
                    <a:pt x="18" y="5"/>
                    <a:pt x="18" y="6"/>
                    <a:pt x="18" y="6"/>
                  </a:cubicBezTo>
                  <a:cubicBezTo>
                    <a:pt x="17" y="6"/>
                    <a:pt x="17" y="6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4" y="8"/>
                    <a:pt x="12" y="9"/>
                    <a:pt x="11" y="11"/>
                  </a:cubicBezTo>
                  <a:cubicBezTo>
                    <a:pt x="10" y="12"/>
                    <a:pt x="9" y="13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6" y="16"/>
                    <a:pt x="6" y="17"/>
                    <a:pt x="5" y="18"/>
                  </a:cubicBezTo>
                  <a:cubicBezTo>
                    <a:pt x="4" y="19"/>
                    <a:pt x="4" y="20"/>
                    <a:pt x="3" y="21"/>
                  </a:cubicBezTo>
                  <a:cubicBezTo>
                    <a:pt x="2" y="24"/>
                    <a:pt x="1" y="26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2"/>
                    <a:pt x="0" y="32"/>
                    <a:pt x="0" y="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6" name="Freeform 1530"/>
            <p:cNvSpPr/>
            <p:nvPr/>
          </p:nvSpPr>
          <p:spPr bwMode="auto">
            <a:xfrm>
              <a:off x="11550651" y="2889250"/>
              <a:ext cx="142875" cy="120650"/>
            </a:xfrm>
            <a:custGeom>
              <a:avLst/>
              <a:gdLst>
                <a:gd name="T0" fmla="*/ 4 w 51"/>
                <a:gd name="T1" fmla="*/ 7 h 43"/>
                <a:gd name="T2" fmla="*/ 0 w 51"/>
                <a:gd name="T3" fmla="*/ 19 h 43"/>
                <a:gd name="T4" fmla="*/ 2 w 51"/>
                <a:gd name="T5" fmla="*/ 27 h 43"/>
                <a:gd name="T6" fmla="*/ 10 w 51"/>
                <a:gd name="T7" fmla="*/ 36 h 43"/>
                <a:gd name="T8" fmla="*/ 17 w 51"/>
                <a:gd name="T9" fmla="*/ 40 h 43"/>
                <a:gd name="T10" fmla="*/ 24 w 51"/>
                <a:gd name="T11" fmla="*/ 42 h 43"/>
                <a:gd name="T12" fmla="*/ 26 w 51"/>
                <a:gd name="T13" fmla="*/ 43 h 43"/>
                <a:gd name="T14" fmla="*/ 27 w 51"/>
                <a:gd name="T15" fmla="*/ 43 h 43"/>
                <a:gd name="T16" fmla="*/ 33 w 51"/>
                <a:gd name="T17" fmla="*/ 43 h 43"/>
                <a:gd name="T18" fmla="*/ 36 w 51"/>
                <a:gd name="T19" fmla="*/ 43 h 43"/>
                <a:gd name="T20" fmla="*/ 37 w 51"/>
                <a:gd name="T21" fmla="*/ 43 h 43"/>
                <a:gd name="T22" fmla="*/ 39 w 51"/>
                <a:gd name="T23" fmla="*/ 43 h 43"/>
                <a:gd name="T24" fmla="*/ 43 w 51"/>
                <a:gd name="T25" fmla="*/ 42 h 43"/>
                <a:gd name="T26" fmla="*/ 43 w 51"/>
                <a:gd name="T27" fmla="*/ 39 h 43"/>
                <a:gd name="T28" fmla="*/ 41 w 51"/>
                <a:gd name="T29" fmla="*/ 39 h 43"/>
                <a:gd name="T30" fmla="*/ 37 w 51"/>
                <a:gd name="T31" fmla="*/ 38 h 43"/>
                <a:gd name="T32" fmla="*/ 35 w 51"/>
                <a:gd name="T33" fmla="*/ 37 h 43"/>
                <a:gd name="T34" fmla="*/ 31 w 51"/>
                <a:gd name="T35" fmla="*/ 36 h 43"/>
                <a:gd name="T36" fmla="*/ 28 w 51"/>
                <a:gd name="T37" fmla="*/ 33 h 43"/>
                <a:gd name="T38" fmla="*/ 27 w 51"/>
                <a:gd name="T39" fmla="*/ 32 h 43"/>
                <a:gd name="T40" fmla="*/ 24 w 51"/>
                <a:gd name="T41" fmla="*/ 30 h 43"/>
                <a:gd name="T42" fmla="*/ 23 w 51"/>
                <a:gd name="T43" fmla="*/ 27 h 43"/>
                <a:gd name="T44" fmla="*/ 22 w 51"/>
                <a:gd name="T45" fmla="*/ 24 h 43"/>
                <a:gd name="T46" fmla="*/ 22 w 51"/>
                <a:gd name="T47" fmla="*/ 19 h 43"/>
                <a:gd name="T48" fmla="*/ 24 w 51"/>
                <a:gd name="T49" fmla="*/ 15 h 43"/>
                <a:gd name="T50" fmla="*/ 29 w 51"/>
                <a:gd name="T51" fmla="*/ 12 h 43"/>
                <a:gd name="T52" fmla="*/ 33 w 51"/>
                <a:gd name="T53" fmla="*/ 11 h 43"/>
                <a:gd name="T54" fmla="*/ 38 w 51"/>
                <a:gd name="T55" fmla="*/ 10 h 43"/>
                <a:gd name="T56" fmla="*/ 42 w 51"/>
                <a:gd name="T57" fmla="*/ 10 h 43"/>
                <a:gd name="T58" fmla="*/ 43 w 51"/>
                <a:gd name="T59" fmla="*/ 10 h 43"/>
                <a:gd name="T60" fmla="*/ 46 w 51"/>
                <a:gd name="T61" fmla="*/ 11 h 43"/>
                <a:gd name="T62" fmla="*/ 47 w 51"/>
                <a:gd name="T63" fmla="*/ 11 h 43"/>
                <a:gd name="T64" fmla="*/ 47 w 51"/>
                <a:gd name="T65" fmla="*/ 11 h 43"/>
                <a:gd name="T66" fmla="*/ 48 w 51"/>
                <a:gd name="T67" fmla="*/ 11 h 43"/>
                <a:gd name="T68" fmla="*/ 49 w 51"/>
                <a:gd name="T69" fmla="*/ 12 h 43"/>
                <a:gd name="T70" fmla="*/ 50 w 51"/>
                <a:gd name="T71" fmla="*/ 12 h 43"/>
                <a:gd name="T72" fmla="*/ 51 w 51"/>
                <a:gd name="T73" fmla="*/ 11 h 43"/>
                <a:gd name="T74" fmla="*/ 50 w 51"/>
                <a:gd name="T75" fmla="*/ 10 h 43"/>
                <a:gd name="T76" fmla="*/ 49 w 51"/>
                <a:gd name="T77" fmla="*/ 9 h 43"/>
                <a:gd name="T78" fmla="*/ 48 w 51"/>
                <a:gd name="T79" fmla="*/ 8 h 43"/>
                <a:gd name="T80" fmla="*/ 48 w 51"/>
                <a:gd name="T81" fmla="*/ 8 h 43"/>
                <a:gd name="T82" fmla="*/ 47 w 51"/>
                <a:gd name="T83" fmla="*/ 7 h 43"/>
                <a:gd name="T84" fmla="*/ 47 w 51"/>
                <a:gd name="T85" fmla="*/ 7 h 43"/>
                <a:gd name="T86" fmla="*/ 45 w 51"/>
                <a:gd name="T87" fmla="*/ 6 h 43"/>
                <a:gd name="T88" fmla="*/ 44 w 51"/>
                <a:gd name="T89" fmla="*/ 5 h 43"/>
                <a:gd name="T90" fmla="*/ 41 w 51"/>
                <a:gd name="T91" fmla="*/ 3 h 43"/>
                <a:gd name="T92" fmla="*/ 37 w 51"/>
                <a:gd name="T93" fmla="*/ 2 h 43"/>
                <a:gd name="T94" fmla="*/ 35 w 51"/>
                <a:gd name="T95" fmla="*/ 1 h 43"/>
                <a:gd name="T96" fmla="*/ 24 w 51"/>
                <a:gd name="T97" fmla="*/ 0 h 43"/>
                <a:gd name="T98" fmla="*/ 20 w 51"/>
                <a:gd name="T99" fmla="*/ 0 h 43"/>
                <a:gd name="T100" fmla="*/ 8 w 51"/>
                <a:gd name="T101" fmla="*/ 4 h 43"/>
                <a:gd name="T102" fmla="*/ 6 w 51"/>
                <a:gd name="T103" fmla="*/ 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1" h="43">
                  <a:moveTo>
                    <a:pt x="6" y="6"/>
                  </a:moveTo>
                  <a:cubicBezTo>
                    <a:pt x="5" y="6"/>
                    <a:pt x="4" y="7"/>
                    <a:pt x="4" y="7"/>
                  </a:cubicBezTo>
                  <a:cubicBezTo>
                    <a:pt x="3" y="9"/>
                    <a:pt x="1" y="11"/>
                    <a:pt x="1" y="13"/>
                  </a:cubicBezTo>
                  <a:cubicBezTo>
                    <a:pt x="0" y="15"/>
                    <a:pt x="0" y="17"/>
                    <a:pt x="0" y="19"/>
                  </a:cubicBezTo>
                  <a:cubicBezTo>
                    <a:pt x="0" y="21"/>
                    <a:pt x="0" y="22"/>
                    <a:pt x="0" y="23"/>
                  </a:cubicBezTo>
                  <a:cubicBezTo>
                    <a:pt x="1" y="25"/>
                    <a:pt x="1" y="26"/>
                    <a:pt x="2" y="27"/>
                  </a:cubicBezTo>
                  <a:cubicBezTo>
                    <a:pt x="3" y="30"/>
                    <a:pt x="5" y="32"/>
                    <a:pt x="7" y="34"/>
                  </a:cubicBezTo>
                  <a:cubicBezTo>
                    <a:pt x="8" y="35"/>
                    <a:pt x="9" y="36"/>
                    <a:pt x="10" y="36"/>
                  </a:cubicBezTo>
                  <a:cubicBezTo>
                    <a:pt x="12" y="37"/>
                    <a:pt x="13" y="38"/>
                    <a:pt x="14" y="39"/>
                  </a:cubicBezTo>
                  <a:cubicBezTo>
                    <a:pt x="15" y="39"/>
                    <a:pt x="16" y="40"/>
                    <a:pt x="17" y="40"/>
                  </a:cubicBezTo>
                  <a:cubicBezTo>
                    <a:pt x="18" y="41"/>
                    <a:pt x="20" y="41"/>
                    <a:pt x="21" y="42"/>
                  </a:cubicBezTo>
                  <a:cubicBezTo>
                    <a:pt x="22" y="42"/>
                    <a:pt x="23" y="42"/>
                    <a:pt x="24" y="42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9" y="43"/>
                    <a:pt x="30" y="43"/>
                    <a:pt x="32" y="43"/>
                  </a:cubicBezTo>
                  <a:cubicBezTo>
                    <a:pt x="32" y="43"/>
                    <a:pt x="33" y="43"/>
                    <a:pt x="33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5" y="43"/>
                    <a:pt x="35" y="43"/>
                    <a:pt x="36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8" y="43"/>
                    <a:pt x="38" y="43"/>
                    <a:pt x="39" y="43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40" y="43"/>
                    <a:pt x="41" y="42"/>
                    <a:pt x="42" y="42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3" y="41"/>
                    <a:pt x="44" y="41"/>
                    <a:pt x="43" y="40"/>
                  </a:cubicBezTo>
                  <a:cubicBezTo>
                    <a:pt x="43" y="40"/>
                    <a:pt x="43" y="39"/>
                    <a:pt x="43" y="39"/>
                  </a:cubicBezTo>
                  <a:cubicBezTo>
                    <a:pt x="42" y="39"/>
                    <a:pt x="42" y="39"/>
                    <a:pt x="41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0" y="39"/>
                    <a:pt x="39" y="39"/>
                    <a:pt x="38" y="38"/>
                  </a:cubicBezTo>
                  <a:cubicBezTo>
                    <a:pt x="38" y="38"/>
                    <a:pt x="37" y="38"/>
                    <a:pt x="37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5" y="38"/>
                    <a:pt x="35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3" y="37"/>
                    <a:pt x="32" y="36"/>
                    <a:pt x="31" y="36"/>
                  </a:cubicBezTo>
                  <a:cubicBezTo>
                    <a:pt x="31" y="35"/>
                    <a:pt x="30" y="35"/>
                    <a:pt x="29" y="34"/>
                  </a:cubicBezTo>
                  <a:cubicBezTo>
                    <a:pt x="28" y="34"/>
                    <a:pt x="28" y="34"/>
                    <a:pt x="28" y="33"/>
                  </a:cubicBezTo>
                  <a:cubicBezTo>
                    <a:pt x="28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2"/>
                  </a:cubicBezTo>
                  <a:cubicBezTo>
                    <a:pt x="26" y="32"/>
                    <a:pt x="25" y="31"/>
                    <a:pt x="25" y="31"/>
                  </a:cubicBezTo>
                  <a:cubicBezTo>
                    <a:pt x="25" y="30"/>
                    <a:pt x="25" y="30"/>
                    <a:pt x="24" y="30"/>
                  </a:cubicBezTo>
                  <a:cubicBezTo>
                    <a:pt x="24" y="30"/>
                    <a:pt x="24" y="29"/>
                    <a:pt x="24" y="29"/>
                  </a:cubicBezTo>
                  <a:cubicBezTo>
                    <a:pt x="23" y="28"/>
                    <a:pt x="23" y="28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2" y="26"/>
                    <a:pt x="22" y="25"/>
                    <a:pt x="22" y="24"/>
                  </a:cubicBezTo>
                  <a:cubicBezTo>
                    <a:pt x="21" y="23"/>
                    <a:pt x="21" y="22"/>
                    <a:pt x="21" y="21"/>
                  </a:cubicBezTo>
                  <a:cubicBezTo>
                    <a:pt x="22" y="20"/>
                    <a:pt x="22" y="20"/>
                    <a:pt x="22" y="19"/>
                  </a:cubicBezTo>
                  <a:cubicBezTo>
                    <a:pt x="22" y="18"/>
                    <a:pt x="23" y="17"/>
                    <a:pt x="23" y="16"/>
                  </a:cubicBezTo>
                  <a:cubicBezTo>
                    <a:pt x="24" y="16"/>
                    <a:pt x="24" y="15"/>
                    <a:pt x="24" y="15"/>
                  </a:cubicBezTo>
                  <a:cubicBezTo>
                    <a:pt x="25" y="15"/>
                    <a:pt x="25" y="14"/>
                    <a:pt x="25" y="14"/>
                  </a:cubicBezTo>
                  <a:cubicBezTo>
                    <a:pt x="26" y="13"/>
                    <a:pt x="27" y="13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0" y="11"/>
                    <a:pt x="32" y="11"/>
                    <a:pt x="33" y="11"/>
                  </a:cubicBezTo>
                  <a:cubicBezTo>
                    <a:pt x="35" y="10"/>
                    <a:pt x="36" y="10"/>
                    <a:pt x="37" y="1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40" y="10"/>
                    <a:pt x="41" y="10"/>
                    <a:pt x="42" y="10"/>
                  </a:cubicBezTo>
                  <a:cubicBezTo>
                    <a:pt x="42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0"/>
                    <a:pt x="44" y="11"/>
                    <a:pt x="45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50" y="12"/>
                  </a:cubicBezTo>
                  <a:cubicBezTo>
                    <a:pt x="50" y="12"/>
                    <a:pt x="51" y="12"/>
                    <a:pt x="51" y="12"/>
                  </a:cubicBezTo>
                  <a:cubicBezTo>
                    <a:pt x="51" y="12"/>
                    <a:pt x="51" y="11"/>
                    <a:pt x="51" y="11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6" y="6"/>
                    <a:pt x="46" y="6"/>
                    <a:pt x="45" y="6"/>
                  </a:cubicBezTo>
                  <a:cubicBezTo>
                    <a:pt x="45" y="6"/>
                    <a:pt x="45" y="5"/>
                    <a:pt x="45" y="5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4" y="5"/>
                    <a:pt x="43" y="4"/>
                  </a:cubicBezTo>
                  <a:cubicBezTo>
                    <a:pt x="43" y="4"/>
                    <a:pt x="42" y="4"/>
                    <a:pt x="41" y="3"/>
                  </a:cubicBezTo>
                  <a:cubicBezTo>
                    <a:pt x="40" y="3"/>
                    <a:pt x="39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1"/>
                    <a:pt x="36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2" y="0"/>
                    <a:pt x="31" y="0"/>
                    <a:pt x="29" y="0"/>
                  </a:cubicBezTo>
                  <a:cubicBezTo>
                    <a:pt x="27" y="0"/>
                    <a:pt x="25" y="0"/>
                    <a:pt x="24" y="0"/>
                  </a:cubicBezTo>
                  <a:cubicBezTo>
                    <a:pt x="23" y="0"/>
                    <a:pt x="23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8" y="0"/>
                    <a:pt x="17" y="0"/>
                    <a:pt x="16" y="1"/>
                  </a:cubicBezTo>
                  <a:cubicBezTo>
                    <a:pt x="13" y="1"/>
                    <a:pt x="10" y="3"/>
                    <a:pt x="8" y="4"/>
                  </a:cubicBezTo>
                  <a:cubicBezTo>
                    <a:pt x="8" y="4"/>
                    <a:pt x="7" y="4"/>
                    <a:pt x="7" y="5"/>
                  </a:cubicBezTo>
                  <a:cubicBezTo>
                    <a:pt x="7" y="5"/>
                    <a:pt x="6" y="5"/>
                    <a:pt x="6" y="5"/>
                  </a:cubicBezTo>
                  <a:cubicBezTo>
                    <a:pt x="6" y="5"/>
                    <a:pt x="6" y="5"/>
                    <a:pt x="6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7" name="Freeform 1531"/>
            <p:cNvSpPr/>
            <p:nvPr/>
          </p:nvSpPr>
          <p:spPr bwMode="auto">
            <a:xfrm>
              <a:off x="11722101" y="2900363"/>
              <a:ext cx="80963" cy="80963"/>
            </a:xfrm>
            <a:custGeom>
              <a:avLst/>
              <a:gdLst>
                <a:gd name="T0" fmla="*/ 28 w 29"/>
                <a:gd name="T1" fmla="*/ 16 h 29"/>
                <a:gd name="T2" fmla="*/ 16 w 29"/>
                <a:gd name="T3" fmla="*/ 1 h 29"/>
                <a:gd name="T4" fmla="*/ 1 w 29"/>
                <a:gd name="T5" fmla="*/ 13 h 29"/>
                <a:gd name="T6" fmla="*/ 13 w 29"/>
                <a:gd name="T7" fmla="*/ 28 h 29"/>
                <a:gd name="T8" fmla="*/ 28 w 29"/>
                <a:gd name="T9" fmla="*/ 1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9">
                  <a:moveTo>
                    <a:pt x="28" y="16"/>
                  </a:moveTo>
                  <a:cubicBezTo>
                    <a:pt x="29" y="8"/>
                    <a:pt x="24" y="2"/>
                    <a:pt x="16" y="1"/>
                  </a:cubicBezTo>
                  <a:cubicBezTo>
                    <a:pt x="9" y="0"/>
                    <a:pt x="2" y="6"/>
                    <a:pt x="1" y="13"/>
                  </a:cubicBezTo>
                  <a:cubicBezTo>
                    <a:pt x="0" y="21"/>
                    <a:pt x="6" y="27"/>
                    <a:pt x="13" y="28"/>
                  </a:cubicBezTo>
                  <a:cubicBezTo>
                    <a:pt x="21" y="29"/>
                    <a:pt x="28" y="23"/>
                    <a:pt x="28" y="16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8" name="Freeform 1532"/>
            <p:cNvSpPr/>
            <p:nvPr/>
          </p:nvSpPr>
          <p:spPr bwMode="auto">
            <a:xfrm>
              <a:off x="11666538" y="2911475"/>
              <a:ext cx="80963" cy="77788"/>
            </a:xfrm>
            <a:custGeom>
              <a:avLst/>
              <a:gdLst>
                <a:gd name="T0" fmla="*/ 28 w 29"/>
                <a:gd name="T1" fmla="*/ 15 h 28"/>
                <a:gd name="T2" fmla="*/ 16 w 29"/>
                <a:gd name="T3" fmla="*/ 0 h 28"/>
                <a:gd name="T4" fmla="*/ 1 w 29"/>
                <a:gd name="T5" fmla="*/ 13 h 28"/>
                <a:gd name="T6" fmla="*/ 13 w 29"/>
                <a:gd name="T7" fmla="*/ 28 h 28"/>
                <a:gd name="T8" fmla="*/ 28 w 29"/>
                <a:gd name="T9" fmla="*/ 1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8">
                  <a:moveTo>
                    <a:pt x="28" y="15"/>
                  </a:moveTo>
                  <a:cubicBezTo>
                    <a:pt x="29" y="8"/>
                    <a:pt x="23" y="1"/>
                    <a:pt x="16" y="0"/>
                  </a:cubicBezTo>
                  <a:cubicBezTo>
                    <a:pt x="8" y="0"/>
                    <a:pt x="1" y="5"/>
                    <a:pt x="1" y="13"/>
                  </a:cubicBezTo>
                  <a:cubicBezTo>
                    <a:pt x="0" y="20"/>
                    <a:pt x="5" y="27"/>
                    <a:pt x="13" y="28"/>
                  </a:cubicBezTo>
                  <a:cubicBezTo>
                    <a:pt x="20" y="28"/>
                    <a:pt x="27" y="23"/>
                    <a:pt x="28" y="15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9" name="Freeform 1533"/>
            <p:cNvSpPr/>
            <p:nvPr/>
          </p:nvSpPr>
          <p:spPr bwMode="auto">
            <a:xfrm>
              <a:off x="11655426" y="2959100"/>
              <a:ext cx="80963" cy="79375"/>
            </a:xfrm>
            <a:custGeom>
              <a:avLst/>
              <a:gdLst>
                <a:gd name="T0" fmla="*/ 28 w 29"/>
                <a:gd name="T1" fmla="*/ 15 h 28"/>
                <a:gd name="T2" fmla="*/ 16 w 29"/>
                <a:gd name="T3" fmla="*/ 0 h 28"/>
                <a:gd name="T4" fmla="*/ 1 w 29"/>
                <a:gd name="T5" fmla="*/ 13 h 28"/>
                <a:gd name="T6" fmla="*/ 13 w 29"/>
                <a:gd name="T7" fmla="*/ 28 h 28"/>
                <a:gd name="T8" fmla="*/ 28 w 29"/>
                <a:gd name="T9" fmla="*/ 1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8">
                  <a:moveTo>
                    <a:pt x="28" y="15"/>
                  </a:moveTo>
                  <a:cubicBezTo>
                    <a:pt x="29" y="8"/>
                    <a:pt x="24" y="1"/>
                    <a:pt x="16" y="0"/>
                  </a:cubicBezTo>
                  <a:cubicBezTo>
                    <a:pt x="9" y="0"/>
                    <a:pt x="2" y="5"/>
                    <a:pt x="1" y="13"/>
                  </a:cubicBezTo>
                  <a:cubicBezTo>
                    <a:pt x="0" y="20"/>
                    <a:pt x="6" y="27"/>
                    <a:pt x="13" y="28"/>
                  </a:cubicBezTo>
                  <a:cubicBezTo>
                    <a:pt x="21" y="28"/>
                    <a:pt x="27" y="23"/>
                    <a:pt x="28" y="15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0" name="Freeform 1534"/>
            <p:cNvSpPr/>
            <p:nvPr/>
          </p:nvSpPr>
          <p:spPr bwMode="auto">
            <a:xfrm>
              <a:off x="11682413" y="3006725"/>
              <a:ext cx="80963" cy="80963"/>
            </a:xfrm>
            <a:custGeom>
              <a:avLst/>
              <a:gdLst>
                <a:gd name="T0" fmla="*/ 28 w 29"/>
                <a:gd name="T1" fmla="*/ 16 h 29"/>
                <a:gd name="T2" fmla="*/ 16 w 29"/>
                <a:gd name="T3" fmla="*/ 1 h 29"/>
                <a:gd name="T4" fmla="*/ 1 w 29"/>
                <a:gd name="T5" fmla="*/ 13 h 29"/>
                <a:gd name="T6" fmla="*/ 13 w 29"/>
                <a:gd name="T7" fmla="*/ 28 h 29"/>
                <a:gd name="T8" fmla="*/ 28 w 29"/>
                <a:gd name="T9" fmla="*/ 1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9">
                  <a:moveTo>
                    <a:pt x="28" y="16"/>
                  </a:moveTo>
                  <a:cubicBezTo>
                    <a:pt x="29" y="8"/>
                    <a:pt x="24" y="2"/>
                    <a:pt x="16" y="1"/>
                  </a:cubicBezTo>
                  <a:cubicBezTo>
                    <a:pt x="9" y="0"/>
                    <a:pt x="2" y="6"/>
                    <a:pt x="1" y="13"/>
                  </a:cubicBezTo>
                  <a:cubicBezTo>
                    <a:pt x="0" y="21"/>
                    <a:pt x="6" y="27"/>
                    <a:pt x="13" y="28"/>
                  </a:cubicBezTo>
                  <a:cubicBezTo>
                    <a:pt x="21" y="29"/>
                    <a:pt x="28" y="23"/>
                    <a:pt x="28" y="16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1" name="Freeform 1535"/>
            <p:cNvSpPr/>
            <p:nvPr/>
          </p:nvSpPr>
          <p:spPr bwMode="auto">
            <a:xfrm>
              <a:off x="11737976" y="2995613"/>
              <a:ext cx="82550" cy="80963"/>
            </a:xfrm>
            <a:custGeom>
              <a:avLst/>
              <a:gdLst>
                <a:gd name="T0" fmla="*/ 28 w 29"/>
                <a:gd name="T1" fmla="*/ 16 h 29"/>
                <a:gd name="T2" fmla="*/ 16 w 29"/>
                <a:gd name="T3" fmla="*/ 1 h 29"/>
                <a:gd name="T4" fmla="*/ 1 w 29"/>
                <a:gd name="T5" fmla="*/ 13 h 29"/>
                <a:gd name="T6" fmla="*/ 13 w 29"/>
                <a:gd name="T7" fmla="*/ 28 h 29"/>
                <a:gd name="T8" fmla="*/ 28 w 29"/>
                <a:gd name="T9" fmla="*/ 1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9">
                  <a:moveTo>
                    <a:pt x="28" y="16"/>
                  </a:moveTo>
                  <a:cubicBezTo>
                    <a:pt x="29" y="8"/>
                    <a:pt x="24" y="2"/>
                    <a:pt x="16" y="1"/>
                  </a:cubicBezTo>
                  <a:cubicBezTo>
                    <a:pt x="9" y="0"/>
                    <a:pt x="2" y="6"/>
                    <a:pt x="1" y="13"/>
                  </a:cubicBezTo>
                  <a:cubicBezTo>
                    <a:pt x="0" y="21"/>
                    <a:pt x="6" y="27"/>
                    <a:pt x="13" y="28"/>
                  </a:cubicBezTo>
                  <a:cubicBezTo>
                    <a:pt x="21" y="29"/>
                    <a:pt x="28" y="23"/>
                    <a:pt x="28" y="16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2" name="Freeform 1536"/>
            <p:cNvSpPr/>
            <p:nvPr/>
          </p:nvSpPr>
          <p:spPr bwMode="auto">
            <a:xfrm>
              <a:off x="11766551" y="2941638"/>
              <a:ext cx="80963" cy="82550"/>
            </a:xfrm>
            <a:custGeom>
              <a:avLst/>
              <a:gdLst>
                <a:gd name="T0" fmla="*/ 28 w 29"/>
                <a:gd name="T1" fmla="*/ 16 h 29"/>
                <a:gd name="T2" fmla="*/ 16 w 29"/>
                <a:gd name="T3" fmla="*/ 1 h 29"/>
                <a:gd name="T4" fmla="*/ 1 w 29"/>
                <a:gd name="T5" fmla="*/ 13 h 29"/>
                <a:gd name="T6" fmla="*/ 13 w 29"/>
                <a:gd name="T7" fmla="*/ 28 h 29"/>
                <a:gd name="T8" fmla="*/ 28 w 29"/>
                <a:gd name="T9" fmla="*/ 1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9">
                  <a:moveTo>
                    <a:pt x="28" y="16"/>
                  </a:moveTo>
                  <a:cubicBezTo>
                    <a:pt x="29" y="8"/>
                    <a:pt x="24" y="1"/>
                    <a:pt x="16" y="1"/>
                  </a:cubicBezTo>
                  <a:cubicBezTo>
                    <a:pt x="9" y="0"/>
                    <a:pt x="2" y="5"/>
                    <a:pt x="1" y="13"/>
                  </a:cubicBezTo>
                  <a:cubicBezTo>
                    <a:pt x="0" y="20"/>
                    <a:pt x="6" y="27"/>
                    <a:pt x="13" y="28"/>
                  </a:cubicBezTo>
                  <a:cubicBezTo>
                    <a:pt x="21" y="29"/>
                    <a:pt x="28" y="23"/>
                    <a:pt x="28" y="16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3" name="Freeform 1537"/>
            <p:cNvSpPr/>
            <p:nvPr/>
          </p:nvSpPr>
          <p:spPr bwMode="auto">
            <a:xfrm>
              <a:off x="11674476" y="2922588"/>
              <a:ext cx="153988" cy="146050"/>
            </a:xfrm>
            <a:custGeom>
              <a:avLst/>
              <a:gdLst>
                <a:gd name="T0" fmla="*/ 38 w 55"/>
                <a:gd name="T1" fmla="*/ 38 h 52"/>
                <a:gd name="T2" fmla="*/ 36 w 55"/>
                <a:gd name="T3" fmla="*/ 29 h 52"/>
                <a:gd name="T4" fmla="*/ 41 w 55"/>
                <a:gd name="T5" fmla="*/ 33 h 52"/>
                <a:gd name="T6" fmla="*/ 45 w 55"/>
                <a:gd name="T7" fmla="*/ 30 h 52"/>
                <a:gd name="T8" fmla="*/ 40 w 55"/>
                <a:gd name="T9" fmla="*/ 29 h 52"/>
                <a:gd name="T10" fmla="*/ 36 w 55"/>
                <a:gd name="T11" fmla="*/ 28 h 52"/>
                <a:gd name="T12" fmla="*/ 40 w 55"/>
                <a:gd name="T13" fmla="*/ 24 h 52"/>
                <a:gd name="T14" fmla="*/ 54 w 55"/>
                <a:gd name="T15" fmla="*/ 23 h 52"/>
                <a:gd name="T16" fmla="*/ 44 w 55"/>
                <a:gd name="T17" fmla="*/ 21 h 52"/>
                <a:gd name="T18" fmla="*/ 36 w 55"/>
                <a:gd name="T19" fmla="*/ 19 h 52"/>
                <a:gd name="T20" fmla="*/ 38 w 55"/>
                <a:gd name="T21" fmla="*/ 17 h 52"/>
                <a:gd name="T22" fmla="*/ 42 w 55"/>
                <a:gd name="T23" fmla="*/ 13 h 52"/>
                <a:gd name="T24" fmla="*/ 37 w 55"/>
                <a:gd name="T25" fmla="*/ 13 h 52"/>
                <a:gd name="T26" fmla="*/ 37 w 55"/>
                <a:gd name="T27" fmla="*/ 16 h 52"/>
                <a:gd name="T28" fmla="*/ 30 w 55"/>
                <a:gd name="T29" fmla="*/ 16 h 52"/>
                <a:gd name="T30" fmla="*/ 34 w 55"/>
                <a:gd name="T31" fmla="*/ 1 h 52"/>
                <a:gd name="T32" fmla="*/ 27 w 55"/>
                <a:gd name="T33" fmla="*/ 15 h 52"/>
                <a:gd name="T34" fmla="*/ 24 w 55"/>
                <a:gd name="T35" fmla="*/ 14 h 52"/>
                <a:gd name="T36" fmla="*/ 25 w 55"/>
                <a:gd name="T37" fmla="*/ 8 h 52"/>
                <a:gd name="T38" fmla="*/ 19 w 55"/>
                <a:gd name="T39" fmla="*/ 7 h 52"/>
                <a:gd name="T40" fmla="*/ 22 w 55"/>
                <a:gd name="T41" fmla="*/ 12 h 52"/>
                <a:gd name="T42" fmla="*/ 20 w 55"/>
                <a:gd name="T43" fmla="*/ 17 h 52"/>
                <a:gd name="T44" fmla="*/ 17 w 55"/>
                <a:gd name="T45" fmla="*/ 11 h 52"/>
                <a:gd name="T46" fmla="*/ 11 w 55"/>
                <a:gd name="T47" fmla="*/ 15 h 52"/>
                <a:gd name="T48" fmla="*/ 18 w 55"/>
                <a:gd name="T49" fmla="*/ 18 h 52"/>
                <a:gd name="T50" fmla="*/ 12 w 55"/>
                <a:gd name="T51" fmla="*/ 18 h 52"/>
                <a:gd name="T52" fmla="*/ 8 w 55"/>
                <a:gd name="T53" fmla="*/ 18 h 52"/>
                <a:gd name="T54" fmla="*/ 11 w 55"/>
                <a:gd name="T55" fmla="*/ 21 h 52"/>
                <a:gd name="T56" fmla="*/ 15 w 55"/>
                <a:gd name="T57" fmla="*/ 25 h 52"/>
                <a:gd name="T58" fmla="*/ 10 w 55"/>
                <a:gd name="T59" fmla="*/ 26 h 52"/>
                <a:gd name="T60" fmla="*/ 4 w 55"/>
                <a:gd name="T61" fmla="*/ 32 h 52"/>
                <a:gd name="T62" fmla="*/ 15 w 55"/>
                <a:gd name="T63" fmla="*/ 29 h 52"/>
                <a:gd name="T64" fmla="*/ 14 w 55"/>
                <a:gd name="T65" fmla="*/ 34 h 52"/>
                <a:gd name="T66" fmla="*/ 8 w 55"/>
                <a:gd name="T67" fmla="*/ 35 h 52"/>
                <a:gd name="T68" fmla="*/ 12 w 55"/>
                <a:gd name="T69" fmla="*/ 39 h 52"/>
                <a:gd name="T70" fmla="*/ 17 w 55"/>
                <a:gd name="T71" fmla="*/ 34 h 52"/>
                <a:gd name="T72" fmla="*/ 18 w 55"/>
                <a:gd name="T73" fmla="*/ 41 h 52"/>
                <a:gd name="T74" fmla="*/ 22 w 55"/>
                <a:gd name="T75" fmla="*/ 48 h 52"/>
                <a:gd name="T76" fmla="*/ 25 w 55"/>
                <a:gd name="T77" fmla="*/ 36 h 52"/>
                <a:gd name="T78" fmla="*/ 26 w 55"/>
                <a:gd name="T79" fmla="*/ 41 h 52"/>
                <a:gd name="T80" fmla="*/ 30 w 55"/>
                <a:gd name="T81" fmla="*/ 45 h 52"/>
                <a:gd name="T82" fmla="*/ 30 w 55"/>
                <a:gd name="T83" fmla="*/ 40 h 52"/>
                <a:gd name="T84" fmla="*/ 32 w 55"/>
                <a:gd name="T85" fmla="*/ 34 h 52"/>
                <a:gd name="T86" fmla="*/ 35 w 55"/>
                <a:gd name="T87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5" h="52">
                  <a:moveTo>
                    <a:pt x="45" y="44"/>
                  </a:moveTo>
                  <a:cubicBezTo>
                    <a:pt x="46" y="41"/>
                    <a:pt x="45" y="38"/>
                    <a:pt x="42" y="37"/>
                  </a:cubicBezTo>
                  <a:cubicBezTo>
                    <a:pt x="40" y="37"/>
                    <a:pt x="39" y="37"/>
                    <a:pt x="38" y="38"/>
                  </a:cubicBezTo>
                  <a:cubicBezTo>
                    <a:pt x="37" y="37"/>
                    <a:pt x="36" y="35"/>
                    <a:pt x="35" y="34"/>
                  </a:cubicBezTo>
                  <a:cubicBezTo>
                    <a:pt x="34" y="34"/>
                    <a:pt x="34" y="33"/>
                    <a:pt x="34" y="33"/>
                  </a:cubicBezTo>
                  <a:cubicBezTo>
                    <a:pt x="35" y="32"/>
                    <a:pt x="35" y="31"/>
                    <a:pt x="36" y="29"/>
                  </a:cubicBezTo>
                  <a:cubicBezTo>
                    <a:pt x="37" y="30"/>
                    <a:pt x="38" y="30"/>
                    <a:pt x="39" y="31"/>
                  </a:cubicBezTo>
                  <a:cubicBezTo>
                    <a:pt x="39" y="31"/>
                    <a:pt x="39" y="31"/>
                    <a:pt x="39" y="32"/>
                  </a:cubicBezTo>
                  <a:cubicBezTo>
                    <a:pt x="39" y="32"/>
                    <a:pt x="40" y="33"/>
                    <a:pt x="41" y="33"/>
                  </a:cubicBezTo>
                  <a:cubicBezTo>
                    <a:pt x="42" y="34"/>
                    <a:pt x="42" y="34"/>
                    <a:pt x="43" y="34"/>
                  </a:cubicBezTo>
                  <a:cubicBezTo>
                    <a:pt x="44" y="33"/>
                    <a:pt x="45" y="33"/>
                    <a:pt x="45" y="32"/>
                  </a:cubicBezTo>
                  <a:cubicBezTo>
                    <a:pt x="45" y="31"/>
                    <a:pt x="45" y="30"/>
                    <a:pt x="45" y="30"/>
                  </a:cubicBezTo>
                  <a:cubicBezTo>
                    <a:pt x="45" y="29"/>
                    <a:pt x="44" y="28"/>
                    <a:pt x="44" y="28"/>
                  </a:cubicBezTo>
                  <a:cubicBezTo>
                    <a:pt x="43" y="28"/>
                    <a:pt x="42" y="27"/>
                    <a:pt x="41" y="28"/>
                  </a:cubicBezTo>
                  <a:cubicBezTo>
                    <a:pt x="40" y="28"/>
                    <a:pt x="40" y="28"/>
                    <a:pt x="40" y="29"/>
                  </a:cubicBezTo>
                  <a:cubicBezTo>
                    <a:pt x="39" y="29"/>
                    <a:pt x="39" y="29"/>
                    <a:pt x="38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8" y="28"/>
                    <a:pt x="37" y="28"/>
                    <a:pt x="36" y="28"/>
                  </a:cubicBezTo>
                  <a:cubicBezTo>
                    <a:pt x="36" y="28"/>
                    <a:pt x="36" y="27"/>
                    <a:pt x="36" y="27"/>
                  </a:cubicBezTo>
                  <a:cubicBezTo>
                    <a:pt x="36" y="26"/>
                    <a:pt x="36" y="26"/>
                    <a:pt x="36" y="25"/>
                  </a:cubicBezTo>
                  <a:cubicBezTo>
                    <a:pt x="38" y="25"/>
                    <a:pt x="39" y="24"/>
                    <a:pt x="40" y="24"/>
                  </a:cubicBezTo>
                  <a:cubicBezTo>
                    <a:pt x="41" y="24"/>
                    <a:pt x="43" y="23"/>
                    <a:pt x="45" y="23"/>
                  </a:cubicBezTo>
                  <a:cubicBezTo>
                    <a:pt x="45" y="24"/>
                    <a:pt x="46" y="26"/>
                    <a:pt x="48" y="26"/>
                  </a:cubicBezTo>
                  <a:cubicBezTo>
                    <a:pt x="50" y="27"/>
                    <a:pt x="53" y="26"/>
                    <a:pt x="54" y="23"/>
                  </a:cubicBezTo>
                  <a:cubicBezTo>
                    <a:pt x="55" y="20"/>
                    <a:pt x="54" y="18"/>
                    <a:pt x="51" y="17"/>
                  </a:cubicBezTo>
                  <a:cubicBezTo>
                    <a:pt x="48" y="16"/>
                    <a:pt x="45" y="17"/>
                    <a:pt x="45" y="20"/>
                  </a:cubicBezTo>
                  <a:cubicBezTo>
                    <a:pt x="44" y="20"/>
                    <a:pt x="44" y="21"/>
                    <a:pt x="44" y="21"/>
                  </a:cubicBezTo>
                  <a:cubicBezTo>
                    <a:pt x="42" y="22"/>
                    <a:pt x="39" y="22"/>
                    <a:pt x="36" y="23"/>
                  </a:cubicBezTo>
                  <a:cubicBezTo>
                    <a:pt x="36" y="22"/>
                    <a:pt x="35" y="21"/>
                    <a:pt x="35" y="20"/>
                  </a:cubicBezTo>
                  <a:cubicBezTo>
                    <a:pt x="35" y="20"/>
                    <a:pt x="36" y="19"/>
                    <a:pt x="36" y="19"/>
                  </a:cubicBezTo>
                  <a:cubicBezTo>
                    <a:pt x="36" y="18"/>
                    <a:pt x="37" y="18"/>
                    <a:pt x="37" y="18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9" y="17"/>
                    <a:pt x="40" y="17"/>
                    <a:pt x="40" y="17"/>
                  </a:cubicBezTo>
                  <a:cubicBezTo>
                    <a:pt x="41" y="17"/>
                    <a:pt x="42" y="16"/>
                    <a:pt x="42" y="16"/>
                  </a:cubicBezTo>
                  <a:cubicBezTo>
                    <a:pt x="42" y="15"/>
                    <a:pt x="42" y="14"/>
                    <a:pt x="42" y="13"/>
                  </a:cubicBezTo>
                  <a:cubicBezTo>
                    <a:pt x="42" y="13"/>
                    <a:pt x="41" y="12"/>
                    <a:pt x="41" y="12"/>
                  </a:cubicBezTo>
                  <a:cubicBezTo>
                    <a:pt x="40" y="11"/>
                    <a:pt x="39" y="11"/>
                    <a:pt x="38" y="12"/>
                  </a:cubicBezTo>
                  <a:cubicBezTo>
                    <a:pt x="38" y="12"/>
                    <a:pt x="37" y="12"/>
                    <a:pt x="37" y="13"/>
                  </a:cubicBezTo>
                  <a:cubicBezTo>
                    <a:pt x="36" y="14"/>
                    <a:pt x="36" y="15"/>
                    <a:pt x="37" y="15"/>
                  </a:cubicBezTo>
                  <a:cubicBezTo>
                    <a:pt x="37" y="15"/>
                    <a:pt x="37" y="16"/>
                    <a:pt x="37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6" y="17"/>
                    <a:pt x="35" y="17"/>
                    <a:pt x="35" y="18"/>
                  </a:cubicBezTo>
                  <a:cubicBezTo>
                    <a:pt x="34" y="18"/>
                    <a:pt x="34" y="18"/>
                    <a:pt x="34" y="19"/>
                  </a:cubicBezTo>
                  <a:cubicBezTo>
                    <a:pt x="32" y="17"/>
                    <a:pt x="31" y="17"/>
                    <a:pt x="30" y="16"/>
                  </a:cubicBezTo>
                  <a:cubicBezTo>
                    <a:pt x="30" y="14"/>
                    <a:pt x="31" y="13"/>
                    <a:pt x="31" y="11"/>
                  </a:cubicBezTo>
                  <a:cubicBezTo>
                    <a:pt x="33" y="11"/>
                    <a:pt x="36" y="10"/>
                    <a:pt x="37" y="8"/>
                  </a:cubicBezTo>
                  <a:cubicBezTo>
                    <a:pt x="38" y="5"/>
                    <a:pt x="36" y="2"/>
                    <a:pt x="34" y="1"/>
                  </a:cubicBezTo>
                  <a:cubicBezTo>
                    <a:pt x="31" y="0"/>
                    <a:pt x="28" y="2"/>
                    <a:pt x="27" y="4"/>
                  </a:cubicBezTo>
                  <a:cubicBezTo>
                    <a:pt x="26" y="7"/>
                    <a:pt x="27" y="9"/>
                    <a:pt x="29" y="10"/>
                  </a:cubicBezTo>
                  <a:cubicBezTo>
                    <a:pt x="28" y="12"/>
                    <a:pt x="28" y="14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6" y="15"/>
                    <a:pt x="25" y="15"/>
                    <a:pt x="24" y="15"/>
                  </a:cubicBezTo>
                  <a:cubicBezTo>
                    <a:pt x="24" y="15"/>
                    <a:pt x="24" y="14"/>
                    <a:pt x="24" y="14"/>
                  </a:cubicBezTo>
                  <a:cubicBezTo>
                    <a:pt x="24" y="13"/>
                    <a:pt x="24" y="12"/>
                    <a:pt x="23" y="11"/>
                  </a:cubicBezTo>
                  <a:cubicBezTo>
                    <a:pt x="24" y="11"/>
                    <a:pt x="24" y="10"/>
                    <a:pt x="25" y="10"/>
                  </a:cubicBezTo>
                  <a:cubicBezTo>
                    <a:pt x="25" y="9"/>
                    <a:pt x="25" y="8"/>
                    <a:pt x="25" y="8"/>
                  </a:cubicBezTo>
                  <a:cubicBezTo>
                    <a:pt x="25" y="7"/>
                    <a:pt x="24" y="6"/>
                    <a:pt x="23" y="6"/>
                  </a:cubicBezTo>
                  <a:cubicBezTo>
                    <a:pt x="23" y="6"/>
                    <a:pt x="22" y="6"/>
                    <a:pt x="21" y="6"/>
                  </a:cubicBezTo>
                  <a:cubicBezTo>
                    <a:pt x="20" y="6"/>
                    <a:pt x="20" y="7"/>
                    <a:pt x="19" y="7"/>
                  </a:cubicBezTo>
                  <a:cubicBezTo>
                    <a:pt x="19" y="8"/>
                    <a:pt x="19" y="9"/>
                    <a:pt x="19" y="10"/>
                  </a:cubicBezTo>
                  <a:cubicBezTo>
                    <a:pt x="20" y="10"/>
                    <a:pt x="20" y="11"/>
                    <a:pt x="21" y="11"/>
                  </a:cubicBezTo>
                  <a:cubicBezTo>
                    <a:pt x="21" y="11"/>
                    <a:pt x="21" y="11"/>
                    <a:pt x="22" y="12"/>
                  </a:cubicBezTo>
                  <a:cubicBezTo>
                    <a:pt x="22" y="12"/>
                    <a:pt x="22" y="13"/>
                    <a:pt x="22" y="14"/>
                  </a:cubicBezTo>
                  <a:cubicBezTo>
                    <a:pt x="22" y="14"/>
                    <a:pt x="23" y="15"/>
                    <a:pt x="23" y="16"/>
                  </a:cubicBezTo>
                  <a:cubicBezTo>
                    <a:pt x="22" y="16"/>
                    <a:pt x="21" y="16"/>
                    <a:pt x="20" y="17"/>
                  </a:cubicBezTo>
                  <a:cubicBezTo>
                    <a:pt x="20" y="17"/>
                    <a:pt x="19" y="16"/>
                    <a:pt x="19" y="16"/>
                  </a:cubicBezTo>
                  <a:cubicBezTo>
                    <a:pt x="18" y="15"/>
                    <a:pt x="17" y="14"/>
                    <a:pt x="16" y="13"/>
                  </a:cubicBezTo>
                  <a:cubicBezTo>
                    <a:pt x="16" y="12"/>
                    <a:pt x="17" y="12"/>
                    <a:pt x="17" y="11"/>
                  </a:cubicBezTo>
                  <a:cubicBezTo>
                    <a:pt x="18" y="9"/>
                    <a:pt x="16" y="6"/>
                    <a:pt x="14" y="5"/>
                  </a:cubicBezTo>
                  <a:cubicBezTo>
                    <a:pt x="11" y="4"/>
                    <a:pt x="8" y="6"/>
                    <a:pt x="7" y="8"/>
                  </a:cubicBezTo>
                  <a:cubicBezTo>
                    <a:pt x="6" y="11"/>
                    <a:pt x="8" y="14"/>
                    <a:pt x="11" y="15"/>
                  </a:cubicBezTo>
                  <a:cubicBezTo>
                    <a:pt x="12" y="15"/>
                    <a:pt x="14" y="15"/>
                    <a:pt x="15" y="14"/>
                  </a:cubicBezTo>
                  <a:cubicBezTo>
                    <a:pt x="16" y="15"/>
                    <a:pt x="17" y="16"/>
                    <a:pt x="17" y="1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9"/>
                    <a:pt x="17" y="20"/>
                    <a:pt x="17" y="21"/>
                  </a:cubicBezTo>
                  <a:cubicBezTo>
                    <a:pt x="15" y="20"/>
                    <a:pt x="14" y="19"/>
                    <a:pt x="12" y="19"/>
                  </a:cubicBezTo>
                  <a:cubicBezTo>
                    <a:pt x="12" y="19"/>
                    <a:pt x="12" y="18"/>
                    <a:pt x="12" y="18"/>
                  </a:cubicBezTo>
                  <a:cubicBezTo>
                    <a:pt x="12" y="17"/>
                    <a:pt x="12" y="17"/>
                    <a:pt x="11" y="17"/>
                  </a:cubicBezTo>
                  <a:cubicBezTo>
                    <a:pt x="10" y="16"/>
                    <a:pt x="10" y="16"/>
                    <a:pt x="9" y="16"/>
                  </a:cubicBezTo>
                  <a:cubicBezTo>
                    <a:pt x="9" y="17"/>
                    <a:pt x="8" y="17"/>
                    <a:pt x="8" y="18"/>
                  </a:cubicBezTo>
                  <a:cubicBezTo>
                    <a:pt x="7" y="18"/>
                    <a:pt x="7" y="19"/>
                    <a:pt x="8" y="19"/>
                  </a:cubicBezTo>
                  <a:cubicBezTo>
                    <a:pt x="8" y="20"/>
                    <a:pt x="8" y="21"/>
                    <a:pt x="9" y="21"/>
                  </a:cubicBezTo>
                  <a:cubicBezTo>
                    <a:pt x="9" y="21"/>
                    <a:pt x="10" y="21"/>
                    <a:pt x="11" y="21"/>
                  </a:cubicBezTo>
                  <a:cubicBezTo>
                    <a:pt x="11" y="21"/>
                    <a:pt x="11" y="21"/>
                    <a:pt x="12" y="20"/>
                  </a:cubicBezTo>
                  <a:cubicBezTo>
                    <a:pt x="13" y="21"/>
                    <a:pt x="14" y="22"/>
                    <a:pt x="16" y="22"/>
                  </a:cubicBezTo>
                  <a:cubicBezTo>
                    <a:pt x="15" y="23"/>
                    <a:pt x="15" y="24"/>
                    <a:pt x="15" y="25"/>
                  </a:cubicBezTo>
                  <a:cubicBezTo>
                    <a:pt x="15" y="25"/>
                    <a:pt x="15" y="26"/>
                    <a:pt x="15" y="26"/>
                  </a:cubicBezTo>
                  <a:cubicBezTo>
                    <a:pt x="14" y="26"/>
                    <a:pt x="13" y="26"/>
                    <a:pt x="12" y="26"/>
                  </a:cubicBezTo>
                  <a:cubicBezTo>
                    <a:pt x="12" y="26"/>
                    <a:pt x="11" y="26"/>
                    <a:pt x="10" y="26"/>
                  </a:cubicBezTo>
                  <a:cubicBezTo>
                    <a:pt x="10" y="25"/>
                    <a:pt x="9" y="23"/>
                    <a:pt x="7" y="22"/>
                  </a:cubicBezTo>
                  <a:cubicBezTo>
                    <a:pt x="5" y="22"/>
                    <a:pt x="2" y="23"/>
                    <a:pt x="1" y="26"/>
                  </a:cubicBezTo>
                  <a:cubicBezTo>
                    <a:pt x="0" y="28"/>
                    <a:pt x="1" y="31"/>
                    <a:pt x="4" y="32"/>
                  </a:cubicBezTo>
                  <a:cubicBezTo>
                    <a:pt x="7" y="33"/>
                    <a:pt x="9" y="31"/>
                    <a:pt x="10" y="29"/>
                  </a:cubicBezTo>
                  <a:cubicBezTo>
                    <a:pt x="10" y="29"/>
                    <a:pt x="10" y="28"/>
                    <a:pt x="10" y="28"/>
                  </a:cubicBezTo>
                  <a:cubicBezTo>
                    <a:pt x="12" y="28"/>
                    <a:pt x="14" y="28"/>
                    <a:pt x="15" y="29"/>
                  </a:cubicBezTo>
                  <a:cubicBezTo>
                    <a:pt x="16" y="30"/>
                    <a:pt x="16" y="31"/>
                    <a:pt x="17" y="32"/>
                  </a:cubicBezTo>
                  <a:cubicBezTo>
                    <a:pt x="16" y="32"/>
                    <a:pt x="16" y="32"/>
                    <a:pt x="16" y="33"/>
                  </a:cubicBezTo>
                  <a:cubicBezTo>
                    <a:pt x="15" y="33"/>
                    <a:pt x="14" y="34"/>
                    <a:pt x="14" y="34"/>
                  </a:cubicBezTo>
                  <a:cubicBezTo>
                    <a:pt x="13" y="34"/>
                    <a:pt x="13" y="33"/>
                    <a:pt x="13" y="33"/>
                  </a:cubicBezTo>
                  <a:cubicBezTo>
                    <a:pt x="12" y="33"/>
                    <a:pt x="11" y="33"/>
                    <a:pt x="10" y="33"/>
                  </a:cubicBezTo>
                  <a:cubicBezTo>
                    <a:pt x="9" y="33"/>
                    <a:pt x="9" y="34"/>
                    <a:pt x="8" y="35"/>
                  </a:cubicBezTo>
                  <a:cubicBezTo>
                    <a:pt x="8" y="35"/>
                    <a:pt x="8" y="36"/>
                    <a:pt x="8" y="37"/>
                  </a:cubicBezTo>
                  <a:cubicBezTo>
                    <a:pt x="9" y="38"/>
                    <a:pt x="9" y="39"/>
                    <a:pt x="10" y="39"/>
                  </a:cubicBezTo>
                  <a:cubicBezTo>
                    <a:pt x="11" y="39"/>
                    <a:pt x="11" y="39"/>
                    <a:pt x="12" y="39"/>
                  </a:cubicBezTo>
                  <a:cubicBezTo>
                    <a:pt x="13" y="39"/>
                    <a:pt x="14" y="38"/>
                    <a:pt x="14" y="37"/>
                  </a:cubicBezTo>
                  <a:cubicBezTo>
                    <a:pt x="14" y="37"/>
                    <a:pt x="14" y="36"/>
                    <a:pt x="14" y="36"/>
                  </a:cubicBezTo>
                  <a:cubicBezTo>
                    <a:pt x="15" y="35"/>
                    <a:pt x="16" y="35"/>
                    <a:pt x="17" y="34"/>
                  </a:cubicBezTo>
                  <a:cubicBezTo>
                    <a:pt x="17" y="34"/>
                    <a:pt x="17" y="33"/>
                    <a:pt x="18" y="33"/>
                  </a:cubicBezTo>
                  <a:cubicBezTo>
                    <a:pt x="19" y="34"/>
                    <a:pt x="19" y="34"/>
                    <a:pt x="20" y="35"/>
                  </a:cubicBezTo>
                  <a:cubicBezTo>
                    <a:pt x="20" y="37"/>
                    <a:pt x="19" y="39"/>
                    <a:pt x="18" y="41"/>
                  </a:cubicBezTo>
                  <a:cubicBezTo>
                    <a:pt x="16" y="41"/>
                    <a:pt x="13" y="42"/>
                    <a:pt x="12" y="45"/>
                  </a:cubicBezTo>
                  <a:cubicBezTo>
                    <a:pt x="11" y="47"/>
                    <a:pt x="13" y="50"/>
                    <a:pt x="16" y="51"/>
                  </a:cubicBezTo>
                  <a:cubicBezTo>
                    <a:pt x="18" y="52"/>
                    <a:pt x="21" y="50"/>
                    <a:pt x="22" y="48"/>
                  </a:cubicBezTo>
                  <a:cubicBezTo>
                    <a:pt x="23" y="46"/>
                    <a:pt x="22" y="43"/>
                    <a:pt x="20" y="42"/>
                  </a:cubicBezTo>
                  <a:cubicBezTo>
                    <a:pt x="21" y="40"/>
                    <a:pt x="21" y="38"/>
                    <a:pt x="22" y="36"/>
                  </a:cubicBezTo>
                  <a:cubicBezTo>
                    <a:pt x="23" y="36"/>
                    <a:pt x="24" y="36"/>
                    <a:pt x="25" y="36"/>
                  </a:cubicBezTo>
                  <a:cubicBezTo>
                    <a:pt x="25" y="37"/>
                    <a:pt x="26" y="36"/>
                    <a:pt x="27" y="36"/>
                  </a:cubicBezTo>
                  <a:cubicBezTo>
                    <a:pt x="27" y="38"/>
                    <a:pt x="27" y="39"/>
                    <a:pt x="28" y="40"/>
                  </a:cubicBezTo>
                  <a:cubicBezTo>
                    <a:pt x="27" y="41"/>
                    <a:pt x="27" y="41"/>
                    <a:pt x="26" y="41"/>
                  </a:cubicBezTo>
                  <a:cubicBezTo>
                    <a:pt x="26" y="42"/>
                    <a:pt x="26" y="43"/>
                    <a:pt x="26" y="44"/>
                  </a:cubicBezTo>
                  <a:cubicBezTo>
                    <a:pt x="27" y="44"/>
                    <a:pt x="27" y="45"/>
                    <a:pt x="28" y="45"/>
                  </a:cubicBezTo>
                  <a:cubicBezTo>
                    <a:pt x="29" y="46"/>
                    <a:pt x="29" y="46"/>
                    <a:pt x="30" y="45"/>
                  </a:cubicBezTo>
                  <a:cubicBezTo>
                    <a:pt x="31" y="45"/>
                    <a:pt x="31" y="45"/>
                    <a:pt x="32" y="44"/>
                  </a:cubicBezTo>
                  <a:cubicBezTo>
                    <a:pt x="32" y="43"/>
                    <a:pt x="32" y="43"/>
                    <a:pt x="32" y="42"/>
                  </a:cubicBezTo>
                  <a:cubicBezTo>
                    <a:pt x="32" y="41"/>
                    <a:pt x="31" y="40"/>
                    <a:pt x="30" y="40"/>
                  </a:cubicBezTo>
                  <a:cubicBezTo>
                    <a:pt x="30" y="40"/>
                    <a:pt x="30" y="40"/>
                    <a:pt x="29" y="40"/>
                  </a:cubicBezTo>
                  <a:cubicBezTo>
                    <a:pt x="29" y="39"/>
                    <a:pt x="29" y="37"/>
                    <a:pt x="28" y="36"/>
                  </a:cubicBezTo>
                  <a:cubicBezTo>
                    <a:pt x="30" y="36"/>
                    <a:pt x="31" y="35"/>
                    <a:pt x="32" y="34"/>
                  </a:cubicBezTo>
                  <a:cubicBezTo>
                    <a:pt x="33" y="35"/>
                    <a:pt x="33" y="35"/>
                    <a:pt x="33" y="36"/>
                  </a:cubicBezTo>
                  <a:cubicBezTo>
                    <a:pt x="34" y="37"/>
                    <a:pt x="35" y="38"/>
                    <a:pt x="36" y="39"/>
                  </a:cubicBezTo>
                  <a:cubicBezTo>
                    <a:pt x="36" y="39"/>
                    <a:pt x="36" y="40"/>
                    <a:pt x="35" y="40"/>
                  </a:cubicBezTo>
                  <a:cubicBezTo>
                    <a:pt x="35" y="43"/>
                    <a:pt x="36" y="46"/>
                    <a:pt x="39" y="47"/>
                  </a:cubicBezTo>
                  <a:cubicBezTo>
                    <a:pt x="41" y="48"/>
                    <a:pt x="44" y="46"/>
                    <a:pt x="45" y="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577" name="组合 1576"/>
          <p:cNvGrpSpPr/>
          <p:nvPr/>
        </p:nvGrpSpPr>
        <p:grpSpPr>
          <a:xfrm>
            <a:off x="1103028" y="985838"/>
            <a:ext cx="552417" cy="536169"/>
            <a:chOff x="763588" y="128588"/>
            <a:chExt cx="755650" cy="733425"/>
          </a:xfrm>
        </p:grpSpPr>
        <p:sp>
          <p:nvSpPr>
            <p:cNvPr id="1564" name="Freeform 1538"/>
            <p:cNvSpPr/>
            <p:nvPr/>
          </p:nvSpPr>
          <p:spPr bwMode="auto">
            <a:xfrm>
              <a:off x="763588" y="334963"/>
              <a:ext cx="263525" cy="225425"/>
            </a:xfrm>
            <a:custGeom>
              <a:avLst/>
              <a:gdLst>
                <a:gd name="T0" fmla="*/ 8 w 94"/>
                <a:gd name="T1" fmla="*/ 13 h 80"/>
                <a:gd name="T2" fmla="*/ 0 w 94"/>
                <a:gd name="T3" fmla="*/ 35 h 80"/>
                <a:gd name="T4" fmla="*/ 4 w 94"/>
                <a:gd name="T5" fmla="*/ 49 h 80"/>
                <a:gd name="T6" fmla="*/ 18 w 94"/>
                <a:gd name="T7" fmla="*/ 66 h 80"/>
                <a:gd name="T8" fmla="*/ 31 w 94"/>
                <a:gd name="T9" fmla="*/ 73 h 80"/>
                <a:gd name="T10" fmla="*/ 43 w 94"/>
                <a:gd name="T11" fmla="*/ 78 h 80"/>
                <a:gd name="T12" fmla="*/ 46 w 94"/>
                <a:gd name="T13" fmla="*/ 78 h 80"/>
                <a:gd name="T14" fmla="*/ 49 w 94"/>
                <a:gd name="T15" fmla="*/ 79 h 80"/>
                <a:gd name="T16" fmla="*/ 60 w 94"/>
                <a:gd name="T17" fmla="*/ 80 h 80"/>
                <a:gd name="T18" fmla="*/ 65 w 94"/>
                <a:gd name="T19" fmla="*/ 79 h 80"/>
                <a:gd name="T20" fmla="*/ 68 w 94"/>
                <a:gd name="T21" fmla="*/ 79 h 80"/>
                <a:gd name="T22" fmla="*/ 71 w 94"/>
                <a:gd name="T23" fmla="*/ 79 h 80"/>
                <a:gd name="T24" fmla="*/ 78 w 94"/>
                <a:gd name="T25" fmla="*/ 77 h 80"/>
                <a:gd name="T26" fmla="*/ 77 w 94"/>
                <a:gd name="T27" fmla="*/ 72 h 80"/>
                <a:gd name="T28" fmla="*/ 74 w 94"/>
                <a:gd name="T29" fmla="*/ 72 h 80"/>
                <a:gd name="T30" fmla="*/ 67 w 94"/>
                <a:gd name="T31" fmla="*/ 70 h 80"/>
                <a:gd name="T32" fmla="*/ 64 w 94"/>
                <a:gd name="T33" fmla="*/ 69 h 80"/>
                <a:gd name="T34" fmla="*/ 57 w 94"/>
                <a:gd name="T35" fmla="*/ 66 h 80"/>
                <a:gd name="T36" fmla="*/ 50 w 94"/>
                <a:gd name="T37" fmla="*/ 61 h 80"/>
                <a:gd name="T38" fmla="*/ 49 w 94"/>
                <a:gd name="T39" fmla="*/ 60 h 80"/>
                <a:gd name="T40" fmla="*/ 45 w 94"/>
                <a:gd name="T41" fmla="*/ 55 h 80"/>
                <a:gd name="T42" fmla="*/ 41 w 94"/>
                <a:gd name="T43" fmla="*/ 49 h 80"/>
                <a:gd name="T44" fmla="*/ 40 w 94"/>
                <a:gd name="T45" fmla="*/ 44 h 80"/>
                <a:gd name="T46" fmla="*/ 41 w 94"/>
                <a:gd name="T47" fmla="*/ 35 h 80"/>
                <a:gd name="T48" fmla="*/ 45 w 94"/>
                <a:gd name="T49" fmla="*/ 28 h 80"/>
                <a:gd name="T50" fmla="*/ 53 w 94"/>
                <a:gd name="T51" fmla="*/ 23 h 80"/>
                <a:gd name="T52" fmla="*/ 53 w 94"/>
                <a:gd name="T53" fmla="*/ 23 h 80"/>
                <a:gd name="T54" fmla="*/ 68 w 94"/>
                <a:gd name="T55" fmla="*/ 20 h 80"/>
                <a:gd name="T56" fmla="*/ 71 w 94"/>
                <a:gd name="T57" fmla="*/ 20 h 80"/>
                <a:gd name="T58" fmla="*/ 79 w 94"/>
                <a:gd name="T59" fmla="*/ 20 h 80"/>
                <a:gd name="T60" fmla="*/ 82 w 94"/>
                <a:gd name="T61" fmla="*/ 21 h 80"/>
                <a:gd name="T62" fmla="*/ 85 w 94"/>
                <a:gd name="T63" fmla="*/ 21 h 80"/>
                <a:gd name="T64" fmla="*/ 86 w 94"/>
                <a:gd name="T65" fmla="*/ 22 h 80"/>
                <a:gd name="T66" fmla="*/ 88 w 94"/>
                <a:gd name="T67" fmla="*/ 22 h 80"/>
                <a:gd name="T68" fmla="*/ 89 w 94"/>
                <a:gd name="T69" fmla="*/ 22 h 80"/>
                <a:gd name="T70" fmla="*/ 89 w 94"/>
                <a:gd name="T71" fmla="*/ 23 h 80"/>
                <a:gd name="T72" fmla="*/ 93 w 94"/>
                <a:gd name="T73" fmla="*/ 24 h 80"/>
                <a:gd name="T74" fmla="*/ 93 w 94"/>
                <a:gd name="T75" fmla="*/ 19 h 80"/>
                <a:gd name="T76" fmla="*/ 92 w 94"/>
                <a:gd name="T77" fmla="*/ 18 h 80"/>
                <a:gd name="T78" fmla="*/ 89 w 94"/>
                <a:gd name="T79" fmla="*/ 17 h 80"/>
                <a:gd name="T80" fmla="*/ 89 w 94"/>
                <a:gd name="T81" fmla="*/ 16 h 80"/>
                <a:gd name="T82" fmla="*/ 87 w 94"/>
                <a:gd name="T83" fmla="*/ 15 h 80"/>
                <a:gd name="T84" fmla="*/ 87 w 94"/>
                <a:gd name="T85" fmla="*/ 14 h 80"/>
                <a:gd name="T86" fmla="*/ 85 w 94"/>
                <a:gd name="T87" fmla="*/ 13 h 80"/>
                <a:gd name="T88" fmla="*/ 83 w 94"/>
                <a:gd name="T89" fmla="*/ 11 h 80"/>
                <a:gd name="T90" fmla="*/ 80 w 94"/>
                <a:gd name="T91" fmla="*/ 9 h 80"/>
                <a:gd name="T92" fmla="*/ 70 w 94"/>
                <a:gd name="T93" fmla="*/ 4 h 80"/>
                <a:gd name="T94" fmla="*/ 65 w 94"/>
                <a:gd name="T95" fmla="*/ 3 h 80"/>
                <a:gd name="T96" fmla="*/ 54 w 94"/>
                <a:gd name="T97" fmla="*/ 1 h 80"/>
                <a:gd name="T98" fmla="*/ 42 w 94"/>
                <a:gd name="T99" fmla="*/ 0 h 80"/>
                <a:gd name="T100" fmla="*/ 30 w 94"/>
                <a:gd name="T101" fmla="*/ 1 h 80"/>
                <a:gd name="T102" fmla="*/ 14 w 94"/>
                <a:gd name="T103" fmla="*/ 8 h 80"/>
                <a:gd name="T104" fmla="*/ 12 w 94"/>
                <a:gd name="T105" fmla="*/ 1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4" h="80">
                  <a:moveTo>
                    <a:pt x="12" y="10"/>
                  </a:moveTo>
                  <a:cubicBezTo>
                    <a:pt x="11" y="11"/>
                    <a:pt x="9" y="12"/>
                    <a:pt x="8" y="13"/>
                  </a:cubicBezTo>
                  <a:cubicBezTo>
                    <a:pt x="6" y="16"/>
                    <a:pt x="4" y="19"/>
                    <a:pt x="2" y="22"/>
                  </a:cubicBezTo>
                  <a:cubicBezTo>
                    <a:pt x="1" y="26"/>
                    <a:pt x="0" y="30"/>
                    <a:pt x="0" y="35"/>
                  </a:cubicBezTo>
                  <a:cubicBezTo>
                    <a:pt x="0" y="37"/>
                    <a:pt x="1" y="39"/>
                    <a:pt x="1" y="41"/>
                  </a:cubicBezTo>
                  <a:cubicBezTo>
                    <a:pt x="2" y="44"/>
                    <a:pt x="3" y="47"/>
                    <a:pt x="4" y="49"/>
                  </a:cubicBezTo>
                  <a:cubicBezTo>
                    <a:pt x="6" y="53"/>
                    <a:pt x="9" y="57"/>
                    <a:pt x="13" y="61"/>
                  </a:cubicBezTo>
                  <a:cubicBezTo>
                    <a:pt x="15" y="63"/>
                    <a:pt x="17" y="65"/>
                    <a:pt x="18" y="66"/>
                  </a:cubicBezTo>
                  <a:cubicBezTo>
                    <a:pt x="21" y="68"/>
                    <a:pt x="23" y="69"/>
                    <a:pt x="25" y="71"/>
                  </a:cubicBezTo>
                  <a:cubicBezTo>
                    <a:pt x="27" y="72"/>
                    <a:pt x="29" y="73"/>
                    <a:pt x="31" y="73"/>
                  </a:cubicBezTo>
                  <a:cubicBezTo>
                    <a:pt x="33" y="74"/>
                    <a:pt x="36" y="75"/>
                    <a:pt x="38" y="76"/>
                  </a:cubicBezTo>
                  <a:cubicBezTo>
                    <a:pt x="40" y="77"/>
                    <a:pt x="41" y="77"/>
                    <a:pt x="43" y="78"/>
                  </a:cubicBezTo>
                  <a:cubicBezTo>
                    <a:pt x="44" y="78"/>
                    <a:pt x="44" y="78"/>
                    <a:pt x="44" y="78"/>
                  </a:cubicBezTo>
                  <a:cubicBezTo>
                    <a:pt x="45" y="78"/>
                    <a:pt x="45" y="78"/>
                    <a:pt x="46" y="78"/>
                  </a:cubicBezTo>
                  <a:cubicBezTo>
                    <a:pt x="47" y="79"/>
                    <a:pt x="47" y="79"/>
                    <a:pt x="47" y="79"/>
                  </a:cubicBezTo>
                  <a:cubicBezTo>
                    <a:pt x="48" y="79"/>
                    <a:pt x="49" y="79"/>
                    <a:pt x="49" y="79"/>
                  </a:cubicBezTo>
                  <a:cubicBezTo>
                    <a:pt x="52" y="79"/>
                    <a:pt x="54" y="79"/>
                    <a:pt x="57" y="80"/>
                  </a:cubicBezTo>
                  <a:cubicBezTo>
                    <a:pt x="58" y="80"/>
                    <a:pt x="59" y="80"/>
                    <a:pt x="60" y="80"/>
                  </a:cubicBezTo>
                  <a:cubicBezTo>
                    <a:pt x="61" y="80"/>
                    <a:pt x="61" y="80"/>
                    <a:pt x="62" y="80"/>
                  </a:cubicBezTo>
                  <a:cubicBezTo>
                    <a:pt x="63" y="80"/>
                    <a:pt x="64" y="80"/>
                    <a:pt x="65" y="79"/>
                  </a:cubicBezTo>
                  <a:cubicBezTo>
                    <a:pt x="66" y="79"/>
                    <a:pt x="66" y="79"/>
                    <a:pt x="66" y="79"/>
                  </a:cubicBezTo>
                  <a:cubicBezTo>
                    <a:pt x="67" y="79"/>
                    <a:pt x="67" y="79"/>
                    <a:pt x="68" y="79"/>
                  </a:cubicBezTo>
                  <a:cubicBezTo>
                    <a:pt x="69" y="79"/>
                    <a:pt x="69" y="79"/>
                    <a:pt x="70" y="79"/>
                  </a:cubicBezTo>
                  <a:cubicBezTo>
                    <a:pt x="70" y="79"/>
                    <a:pt x="70" y="79"/>
                    <a:pt x="71" y="79"/>
                  </a:cubicBezTo>
                  <a:cubicBezTo>
                    <a:pt x="73" y="79"/>
                    <a:pt x="75" y="78"/>
                    <a:pt x="77" y="78"/>
                  </a:cubicBezTo>
                  <a:cubicBezTo>
                    <a:pt x="77" y="78"/>
                    <a:pt x="77" y="78"/>
                    <a:pt x="78" y="77"/>
                  </a:cubicBezTo>
                  <a:cubicBezTo>
                    <a:pt x="79" y="77"/>
                    <a:pt x="79" y="75"/>
                    <a:pt x="79" y="74"/>
                  </a:cubicBezTo>
                  <a:cubicBezTo>
                    <a:pt x="78" y="73"/>
                    <a:pt x="78" y="73"/>
                    <a:pt x="77" y="72"/>
                  </a:cubicBezTo>
                  <a:cubicBezTo>
                    <a:pt x="76" y="72"/>
                    <a:pt x="76" y="72"/>
                    <a:pt x="75" y="72"/>
                  </a:cubicBezTo>
                  <a:cubicBezTo>
                    <a:pt x="75" y="72"/>
                    <a:pt x="74" y="72"/>
                    <a:pt x="74" y="72"/>
                  </a:cubicBezTo>
                  <a:cubicBezTo>
                    <a:pt x="72" y="72"/>
                    <a:pt x="71" y="72"/>
                    <a:pt x="69" y="71"/>
                  </a:cubicBezTo>
                  <a:cubicBezTo>
                    <a:pt x="68" y="71"/>
                    <a:pt x="68" y="71"/>
                    <a:pt x="67" y="70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5" y="70"/>
                    <a:pt x="64" y="69"/>
                    <a:pt x="64" y="69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0" y="68"/>
                    <a:pt x="59" y="67"/>
                    <a:pt x="57" y="66"/>
                  </a:cubicBezTo>
                  <a:cubicBezTo>
                    <a:pt x="56" y="65"/>
                    <a:pt x="54" y="64"/>
                    <a:pt x="53" y="63"/>
                  </a:cubicBezTo>
                  <a:cubicBezTo>
                    <a:pt x="52" y="62"/>
                    <a:pt x="51" y="62"/>
                    <a:pt x="50" y="61"/>
                  </a:cubicBezTo>
                  <a:cubicBezTo>
                    <a:pt x="50" y="61"/>
                    <a:pt x="50" y="61"/>
                    <a:pt x="49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7" y="58"/>
                    <a:pt x="46" y="57"/>
                    <a:pt x="45" y="56"/>
                  </a:cubicBezTo>
                  <a:cubicBezTo>
                    <a:pt x="45" y="56"/>
                    <a:pt x="45" y="56"/>
                    <a:pt x="45" y="55"/>
                  </a:cubicBezTo>
                  <a:cubicBezTo>
                    <a:pt x="44" y="55"/>
                    <a:pt x="44" y="54"/>
                    <a:pt x="43" y="53"/>
                  </a:cubicBezTo>
                  <a:cubicBezTo>
                    <a:pt x="43" y="52"/>
                    <a:pt x="42" y="51"/>
                    <a:pt x="41" y="49"/>
                  </a:cubicBezTo>
                  <a:cubicBezTo>
                    <a:pt x="41" y="50"/>
                    <a:pt x="41" y="50"/>
                    <a:pt x="41" y="50"/>
                  </a:cubicBezTo>
                  <a:cubicBezTo>
                    <a:pt x="41" y="48"/>
                    <a:pt x="40" y="46"/>
                    <a:pt x="40" y="44"/>
                  </a:cubicBezTo>
                  <a:cubicBezTo>
                    <a:pt x="39" y="43"/>
                    <a:pt x="39" y="41"/>
                    <a:pt x="40" y="39"/>
                  </a:cubicBezTo>
                  <a:cubicBezTo>
                    <a:pt x="40" y="38"/>
                    <a:pt x="40" y="36"/>
                    <a:pt x="41" y="35"/>
                  </a:cubicBezTo>
                  <a:cubicBezTo>
                    <a:pt x="41" y="33"/>
                    <a:pt x="42" y="32"/>
                    <a:pt x="43" y="30"/>
                  </a:cubicBezTo>
                  <a:cubicBezTo>
                    <a:pt x="44" y="29"/>
                    <a:pt x="44" y="29"/>
                    <a:pt x="45" y="28"/>
                  </a:cubicBezTo>
                  <a:cubicBezTo>
                    <a:pt x="46" y="27"/>
                    <a:pt x="46" y="27"/>
                    <a:pt x="47" y="26"/>
                  </a:cubicBezTo>
                  <a:cubicBezTo>
                    <a:pt x="49" y="25"/>
                    <a:pt x="51" y="24"/>
                    <a:pt x="53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6" y="22"/>
                    <a:pt x="58" y="21"/>
                    <a:pt x="62" y="20"/>
                  </a:cubicBezTo>
                  <a:cubicBezTo>
                    <a:pt x="64" y="20"/>
                    <a:pt x="66" y="20"/>
                    <a:pt x="68" y="20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71" y="20"/>
                    <a:pt x="71" y="20"/>
                    <a:pt x="71" y="20"/>
                  </a:cubicBezTo>
                  <a:cubicBezTo>
                    <a:pt x="73" y="20"/>
                    <a:pt x="75" y="20"/>
                    <a:pt x="78" y="20"/>
                  </a:cubicBezTo>
                  <a:cubicBezTo>
                    <a:pt x="78" y="20"/>
                    <a:pt x="78" y="20"/>
                    <a:pt x="79" y="2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1" y="20"/>
                    <a:pt x="82" y="20"/>
                    <a:pt x="82" y="21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87" y="22"/>
                    <a:pt x="88" y="22"/>
                    <a:pt x="88" y="22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90" y="23"/>
                    <a:pt x="91" y="24"/>
                    <a:pt x="91" y="24"/>
                  </a:cubicBezTo>
                  <a:cubicBezTo>
                    <a:pt x="92" y="24"/>
                    <a:pt x="93" y="24"/>
                    <a:pt x="93" y="24"/>
                  </a:cubicBezTo>
                  <a:cubicBezTo>
                    <a:pt x="94" y="23"/>
                    <a:pt x="94" y="22"/>
                    <a:pt x="94" y="21"/>
                  </a:cubicBezTo>
                  <a:cubicBezTo>
                    <a:pt x="94" y="20"/>
                    <a:pt x="94" y="20"/>
                    <a:pt x="93" y="19"/>
                  </a:cubicBezTo>
                  <a:cubicBezTo>
                    <a:pt x="93" y="19"/>
                    <a:pt x="93" y="19"/>
                    <a:pt x="92" y="19"/>
                  </a:cubicBezTo>
                  <a:cubicBezTo>
                    <a:pt x="92" y="19"/>
                    <a:pt x="92" y="19"/>
                    <a:pt x="92" y="18"/>
                  </a:cubicBezTo>
                  <a:cubicBezTo>
                    <a:pt x="91" y="18"/>
                    <a:pt x="90" y="18"/>
                    <a:pt x="90" y="17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9" y="16"/>
                    <a:pt x="89" y="16"/>
                    <a:pt x="89" y="16"/>
                  </a:cubicBezTo>
                  <a:cubicBezTo>
                    <a:pt x="89" y="16"/>
                    <a:pt x="89" y="16"/>
                    <a:pt x="89" y="16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86" y="14"/>
                    <a:pt x="86" y="14"/>
                    <a:pt x="86" y="13"/>
                  </a:cubicBezTo>
                  <a:cubicBezTo>
                    <a:pt x="85" y="13"/>
                    <a:pt x="85" y="13"/>
                    <a:pt x="85" y="13"/>
                  </a:cubicBezTo>
                  <a:cubicBezTo>
                    <a:pt x="85" y="13"/>
                    <a:pt x="84" y="12"/>
                    <a:pt x="83" y="12"/>
                  </a:cubicBezTo>
                  <a:cubicBezTo>
                    <a:pt x="83" y="11"/>
                    <a:pt x="83" y="11"/>
                    <a:pt x="83" y="11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1" y="10"/>
                    <a:pt x="80" y="10"/>
                    <a:pt x="80" y="9"/>
                  </a:cubicBezTo>
                  <a:cubicBezTo>
                    <a:pt x="79" y="9"/>
                    <a:pt x="77" y="8"/>
                    <a:pt x="76" y="7"/>
                  </a:cubicBezTo>
                  <a:cubicBezTo>
                    <a:pt x="74" y="6"/>
                    <a:pt x="72" y="5"/>
                    <a:pt x="70" y="4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7" y="4"/>
                    <a:pt x="66" y="3"/>
                    <a:pt x="65" y="3"/>
                  </a:cubicBezTo>
                  <a:cubicBezTo>
                    <a:pt x="65" y="3"/>
                    <a:pt x="65" y="3"/>
                    <a:pt x="64" y="3"/>
                  </a:cubicBezTo>
                  <a:cubicBezTo>
                    <a:pt x="60" y="2"/>
                    <a:pt x="57" y="1"/>
                    <a:pt x="54" y="1"/>
                  </a:cubicBezTo>
                  <a:cubicBezTo>
                    <a:pt x="51" y="0"/>
                    <a:pt x="48" y="0"/>
                    <a:pt x="44" y="0"/>
                  </a:cubicBezTo>
                  <a:cubicBezTo>
                    <a:pt x="44" y="0"/>
                    <a:pt x="43" y="0"/>
                    <a:pt x="42" y="0"/>
                  </a:cubicBezTo>
                  <a:cubicBezTo>
                    <a:pt x="40" y="0"/>
                    <a:pt x="39" y="0"/>
                    <a:pt x="38" y="0"/>
                  </a:cubicBezTo>
                  <a:cubicBezTo>
                    <a:pt x="35" y="0"/>
                    <a:pt x="33" y="1"/>
                    <a:pt x="30" y="1"/>
                  </a:cubicBezTo>
                  <a:cubicBezTo>
                    <a:pt x="25" y="3"/>
                    <a:pt x="20" y="5"/>
                    <a:pt x="16" y="7"/>
                  </a:cubicBezTo>
                  <a:cubicBezTo>
                    <a:pt x="15" y="8"/>
                    <a:pt x="15" y="8"/>
                    <a:pt x="14" y="8"/>
                  </a:cubicBezTo>
                  <a:cubicBezTo>
                    <a:pt x="14" y="9"/>
                    <a:pt x="13" y="9"/>
                    <a:pt x="12" y="9"/>
                  </a:cubicBezTo>
                  <a:cubicBezTo>
                    <a:pt x="12" y="10"/>
                    <a:pt x="12" y="10"/>
                    <a:pt x="12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5" name="Freeform 1539"/>
            <p:cNvSpPr/>
            <p:nvPr/>
          </p:nvSpPr>
          <p:spPr bwMode="auto">
            <a:xfrm>
              <a:off x="942976" y="128588"/>
              <a:ext cx="234950" cy="266700"/>
            </a:xfrm>
            <a:custGeom>
              <a:avLst/>
              <a:gdLst>
                <a:gd name="T0" fmla="*/ 33 w 84"/>
                <a:gd name="T1" fmla="*/ 1 h 95"/>
                <a:gd name="T2" fmla="*/ 12 w 84"/>
                <a:gd name="T3" fmla="*/ 8 h 95"/>
                <a:gd name="T4" fmla="*/ 3 w 84"/>
                <a:gd name="T5" fmla="*/ 21 h 95"/>
                <a:gd name="T6" fmla="*/ 0 w 84"/>
                <a:gd name="T7" fmla="*/ 43 h 95"/>
                <a:gd name="T8" fmla="*/ 3 w 84"/>
                <a:gd name="T9" fmla="*/ 57 h 95"/>
                <a:gd name="T10" fmla="*/ 7 w 84"/>
                <a:gd name="T11" fmla="*/ 69 h 95"/>
                <a:gd name="T12" fmla="*/ 9 w 84"/>
                <a:gd name="T13" fmla="*/ 72 h 95"/>
                <a:gd name="T14" fmla="*/ 10 w 84"/>
                <a:gd name="T15" fmla="*/ 75 h 95"/>
                <a:gd name="T16" fmla="*/ 17 w 84"/>
                <a:gd name="T17" fmla="*/ 83 h 95"/>
                <a:gd name="T18" fmla="*/ 20 w 84"/>
                <a:gd name="T19" fmla="*/ 87 h 95"/>
                <a:gd name="T20" fmla="*/ 22 w 84"/>
                <a:gd name="T21" fmla="*/ 89 h 95"/>
                <a:gd name="T22" fmla="*/ 24 w 84"/>
                <a:gd name="T23" fmla="*/ 91 h 95"/>
                <a:gd name="T24" fmla="*/ 30 w 84"/>
                <a:gd name="T25" fmla="*/ 95 h 95"/>
                <a:gd name="T26" fmla="*/ 34 w 84"/>
                <a:gd name="T27" fmla="*/ 91 h 95"/>
                <a:gd name="T28" fmla="*/ 32 w 84"/>
                <a:gd name="T29" fmla="*/ 89 h 95"/>
                <a:gd name="T30" fmla="*/ 28 w 84"/>
                <a:gd name="T31" fmla="*/ 82 h 95"/>
                <a:gd name="T32" fmla="*/ 27 w 84"/>
                <a:gd name="T33" fmla="*/ 79 h 95"/>
                <a:gd name="T34" fmla="*/ 25 w 84"/>
                <a:gd name="T35" fmla="*/ 72 h 95"/>
                <a:gd name="T36" fmla="*/ 25 w 84"/>
                <a:gd name="T37" fmla="*/ 67 h 95"/>
                <a:gd name="T38" fmla="*/ 24 w 84"/>
                <a:gd name="T39" fmla="*/ 63 h 95"/>
                <a:gd name="T40" fmla="*/ 25 w 84"/>
                <a:gd name="T41" fmla="*/ 57 h 95"/>
                <a:gd name="T42" fmla="*/ 26 w 84"/>
                <a:gd name="T43" fmla="*/ 53 h 95"/>
                <a:gd name="T44" fmla="*/ 27 w 84"/>
                <a:gd name="T45" fmla="*/ 50 h 95"/>
                <a:gd name="T46" fmla="*/ 34 w 84"/>
                <a:gd name="T47" fmla="*/ 41 h 95"/>
                <a:gd name="T48" fmla="*/ 43 w 84"/>
                <a:gd name="T49" fmla="*/ 38 h 95"/>
                <a:gd name="T50" fmla="*/ 49 w 84"/>
                <a:gd name="T51" fmla="*/ 38 h 95"/>
                <a:gd name="T52" fmla="*/ 55 w 84"/>
                <a:gd name="T53" fmla="*/ 41 h 95"/>
                <a:gd name="T54" fmla="*/ 63 w 84"/>
                <a:gd name="T55" fmla="*/ 46 h 95"/>
                <a:gd name="T56" fmla="*/ 69 w 84"/>
                <a:gd name="T57" fmla="*/ 52 h 95"/>
                <a:gd name="T58" fmla="*/ 74 w 84"/>
                <a:gd name="T59" fmla="*/ 57 h 95"/>
                <a:gd name="T60" fmla="*/ 75 w 84"/>
                <a:gd name="T61" fmla="*/ 59 h 95"/>
                <a:gd name="T62" fmla="*/ 77 w 84"/>
                <a:gd name="T63" fmla="*/ 63 h 95"/>
                <a:gd name="T64" fmla="*/ 78 w 84"/>
                <a:gd name="T65" fmla="*/ 65 h 95"/>
                <a:gd name="T66" fmla="*/ 78 w 84"/>
                <a:gd name="T67" fmla="*/ 65 h 95"/>
                <a:gd name="T68" fmla="*/ 79 w 84"/>
                <a:gd name="T69" fmla="*/ 67 h 95"/>
                <a:gd name="T70" fmla="*/ 79 w 84"/>
                <a:gd name="T71" fmla="*/ 68 h 95"/>
                <a:gd name="T72" fmla="*/ 79 w 84"/>
                <a:gd name="T73" fmla="*/ 71 h 95"/>
                <a:gd name="T74" fmla="*/ 84 w 84"/>
                <a:gd name="T75" fmla="*/ 71 h 95"/>
                <a:gd name="T76" fmla="*/ 84 w 84"/>
                <a:gd name="T77" fmla="*/ 68 h 95"/>
                <a:gd name="T78" fmla="*/ 84 w 84"/>
                <a:gd name="T79" fmla="*/ 65 h 95"/>
                <a:gd name="T80" fmla="*/ 84 w 84"/>
                <a:gd name="T81" fmla="*/ 64 h 95"/>
                <a:gd name="T82" fmla="*/ 84 w 84"/>
                <a:gd name="T83" fmla="*/ 63 h 95"/>
                <a:gd name="T84" fmla="*/ 84 w 84"/>
                <a:gd name="T85" fmla="*/ 61 h 95"/>
                <a:gd name="T86" fmla="*/ 84 w 84"/>
                <a:gd name="T87" fmla="*/ 59 h 95"/>
                <a:gd name="T88" fmla="*/ 84 w 84"/>
                <a:gd name="T89" fmla="*/ 56 h 95"/>
                <a:gd name="T90" fmla="*/ 83 w 84"/>
                <a:gd name="T91" fmla="*/ 54 h 95"/>
                <a:gd name="T92" fmla="*/ 82 w 84"/>
                <a:gd name="T93" fmla="*/ 48 h 95"/>
                <a:gd name="T94" fmla="*/ 80 w 84"/>
                <a:gd name="T95" fmla="*/ 40 h 95"/>
                <a:gd name="T96" fmla="*/ 78 w 84"/>
                <a:gd name="T97" fmla="*/ 36 h 95"/>
                <a:gd name="T98" fmla="*/ 67 w 84"/>
                <a:gd name="T99" fmla="*/ 19 h 95"/>
                <a:gd name="T100" fmla="*/ 62 w 84"/>
                <a:gd name="T101" fmla="*/ 14 h 95"/>
                <a:gd name="T102" fmla="*/ 42 w 84"/>
                <a:gd name="T103" fmla="*/ 2 h 95"/>
                <a:gd name="T104" fmla="*/ 39 w 84"/>
                <a:gd name="T105" fmla="*/ 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4" h="95">
                  <a:moveTo>
                    <a:pt x="38" y="1"/>
                  </a:moveTo>
                  <a:cubicBezTo>
                    <a:pt x="37" y="1"/>
                    <a:pt x="35" y="1"/>
                    <a:pt x="33" y="1"/>
                  </a:cubicBezTo>
                  <a:cubicBezTo>
                    <a:pt x="30" y="0"/>
                    <a:pt x="26" y="1"/>
                    <a:pt x="22" y="2"/>
                  </a:cubicBezTo>
                  <a:cubicBezTo>
                    <a:pt x="18" y="4"/>
                    <a:pt x="15" y="6"/>
                    <a:pt x="12" y="8"/>
                  </a:cubicBezTo>
                  <a:cubicBezTo>
                    <a:pt x="10" y="10"/>
                    <a:pt x="8" y="12"/>
                    <a:pt x="7" y="14"/>
                  </a:cubicBezTo>
                  <a:cubicBezTo>
                    <a:pt x="5" y="16"/>
                    <a:pt x="4" y="19"/>
                    <a:pt x="3" y="21"/>
                  </a:cubicBezTo>
                  <a:cubicBezTo>
                    <a:pt x="1" y="25"/>
                    <a:pt x="0" y="30"/>
                    <a:pt x="0" y="36"/>
                  </a:cubicBezTo>
                  <a:cubicBezTo>
                    <a:pt x="0" y="38"/>
                    <a:pt x="0" y="41"/>
                    <a:pt x="0" y="43"/>
                  </a:cubicBezTo>
                  <a:cubicBezTo>
                    <a:pt x="0" y="46"/>
                    <a:pt x="1" y="49"/>
                    <a:pt x="1" y="51"/>
                  </a:cubicBezTo>
                  <a:cubicBezTo>
                    <a:pt x="2" y="53"/>
                    <a:pt x="2" y="55"/>
                    <a:pt x="3" y="57"/>
                  </a:cubicBezTo>
                  <a:cubicBezTo>
                    <a:pt x="3" y="60"/>
                    <a:pt x="4" y="62"/>
                    <a:pt x="5" y="65"/>
                  </a:cubicBezTo>
                  <a:cubicBezTo>
                    <a:pt x="6" y="66"/>
                    <a:pt x="7" y="68"/>
                    <a:pt x="7" y="69"/>
                  </a:cubicBezTo>
                  <a:cubicBezTo>
                    <a:pt x="8" y="70"/>
                    <a:pt x="8" y="70"/>
                    <a:pt x="8" y="70"/>
                  </a:cubicBezTo>
                  <a:cubicBezTo>
                    <a:pt x="8" y="71"/>
                    <a:pt x="8" y="71"/>
                    <a:pt x="9" y="72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10" y="73"/>
                    <a:pt x="10" y="74"/>
                    <a:pt x="10" y="75"/>
                  </a:cubicBezTo>
                  <a:cubicBezTo>
                    <a:pt x="12" y="77"/>
                    <a:pt x="13" y="79"/>
                    <a:pt x="15" y="81"/>
                  </a:cubicBezTo>
                  <a:cubicBezTo>
                    <a:pt x="15" y="82"/>
                    <a:pt x="16" y="83"/>
                    <a:pt x="17" y="83"/>
                  </a:cubicBezTo>
                  <a:cubicBezTo>
                    <a:pt x="18" y="84"/>
                    <a:pt x="18" y="84"/>
                    <a:pt x="18" y="85"/>
                  </a:cubicBezTo>
                  <a:cubicBezTo>
                    <a:pt x="19" y="85"/>
                    <a:pt x="20" y="86"/>
                    <a:pt x="20" y="87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1" y="88"/>
                    <a:pt x="22" y="89"/>
                    <a:pt x="22" y="89"/>
                  </a:cubicBezTo>
                  <a:cubicBezTo>
                    <a:pt x="23" y="89"/>
                    <a:pt x="23" y="90"/>
                    <a:pt x="24" y="90"/>
                  </a:cubicBezTo>
                  <a:cubicBezTo>
                    <a:pt x="24" y="90"/>
                    <a:pt x="24" y="91"/>
                    <a:pt x="24" y="91"/>
                  </a:cubicBezTo>
                  <a:cubicBezTo>
                    <a:pt x="26" y="92"/>
                    <a:pt x="27" y="93"/>
                    <a:pt x="29" y="95"/>
                  </a:cubicBezTo>
                  <a:cubicBezTo>
                    <a:pt x="29" y="95"/>
                    <a:pt x="30" y="95"/>
                    <a:pt x="30" y="95"/>
                  </a:cubicBezTo>
                  <a:cubicBezTo>
                    <a:pt x="31" y="95"/>
                    <a:pt x="33" y="95"/>
                    <a:pt x="33" y="94"/>
                  </a:cubicBezTo>
                  <a:cubicBezTo>
                    <a:pt x="34" y="93"/>
                    <a:pt x="34" y="92"/>
                    <a:pt x="34" y="91"/>
                  </a:cubicBezTo>
                  <a:cubicBezTo>
                    <a:pt x="34" y="91"/>
                    <a:pt x="33" y="90"/>
                    <a:pt x="32" y="90"/>
                  </a:cubicBezTo>
                  <a:cubicBezTo>
                    <a:pt x="32" y="89"/>
                    <a:pt x="32" y="89"/>
                    <a:pt x="32" y="89"/>
                  </a:cubicBezTo>
                  <a:cubicBezTo>
                    <a:pt x="31" y="88"/>
                    <a:pt x="30" y="86"/>
                    <a:pt x="29" y="85"/>
                  </a:cubicBezTo>
                  <a:cubicBezTo>
                    <a:pt x="29" y="84"/>
                    <a:pt x="29" y="83"/>
                    <a:pt x="28" y="82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81"/>
                    <a:pt x="27" y="80"/>
                    <a:pt x="27" y="79"/>
                  </a:cubicBezTo>
                  <a:cubicBezTo>
                    <a:pt x="27" y="78"/>
                    <a:pt x="27" y="78"/>
                    <a:pt x="27" y="78"/>
                  </a:cubicBezTo>
                  <a:cubicBezTo>
                    <a:pt x="26" y="76"/>
                    <a:pt x="26" y="74"/>
                    <a:pt x="25" y="72"/>
                  </a:cubicBezTo>
                  <a:cubicBezTo>
                    <a:pt x="25" y="70"/>
                    <a:pt x="25" y="68"/>
                    <a:pt x="25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5" y="66"/>
                    <a:pt x="25" y="65"/>
                    <a:pt x="25" y="64"/>
                  </a:cubicBezTo>
                  <a:cubicBezTo>
                    <a:pt x="25" y="63"/>
                    <a:pt x="25" y="63"/>
                    <a:pt x="24" y="63"/>
                  </a:cubicBezTo>
                  <a:cubicBezTo>
                    <a:pt x="24" y="62"/>
                    <a:pt x="24" y="62"/>
                    <a:pt x="24" y="61"/>
                  </a:cubicBezTo>
                  <a:cubicBezTo>
                    <a:pt x="25" y="60"/>
                    <a:pt x="25" y="58"/>
                    <a:pt x="25" y="57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5" y="55"/>
                    <a:pt x="26" y="54"/>
                    <a:pt x="26" y="53"/>
                  </a:cubicBezTo>
                  <a:cubicBezTo>
                    <a:pt x="26" y="52"/>
                    <a:pt x="27" y="51"/>
                    <a:pt x="27" y="49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8" y="48"/>
                    <a:pt x="29" y="46"/>
                    <a:pt x="30" y="45"/>
                  </a:cubicBezTo>
                  <a:cubicBezTo>
                    <a:pt x="31" y="43"/>
                    <a:pt x="33" y="42"/>
                    <a:pt x="34" y="41"/>
                  </a:cubicBezTo>
                  <a:cubicBezTo>
                    <a:pt x="35" y="40"/>
                    <a:pt x="37" y="40"/>
                    <a:pt x="38" y="39"/>
                  </a:cubicBezTo>
                  <a:cubicBezTo>
                    <a:pt x="40" y="39"/>
                    <a:pt x="41" y="38"/>
                    <a:pt x="43" y="38"/>
                  </a:cubicBezTo>
                  <a:cubicBezTo>
                    <a:pt x="44" y="38"/>
                    <a:pt x="45" y="38"/>
                    <a:pt x="46" y="38"/>
                  </a:cubicBezTo>
                  <a:cubicBezTo>
                    <a:pt x="47" y="38"/>
                    <a:pt x="48" y="38"/>
                    <a:pt x="49" y="38"/>
                  </a:cubicBezTo>
                  <a:cubicBezTo>
                    <a:pt x="51" y="39"/>
                    <a:pt x="53" y="40"/>
                    <a:pt x="55" y="41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8" y="42"/>
                    <a:pt x="60" y="44"/>
                    <a:pt x="63" y="46"/>
                  </a:cubicBezTo>
                  <a:cubicBezTo>
                    <a:pt x="65" y="47"/>
                    <a:pt x="66" y="49"/>
                    <a:pt x="67" y="50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71" y="54"/>
                    <a:pt x="72" y="56"/>
                    <a:pt x="74" y="57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5" y="59"/>
                    <a:pt x="75" y="59"/>
                    <a:pt x="75" y="59"/>
                  </a:cubicBezTo>
                  <a:cubicBezTo>
                    <a:pt x="75" y="60"/>
                    <a:pt x="76" y="61"/>
                    <a:pt x="76" y="62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78" y="65"/>
                    <a:pt x="78" y="65"/>
                    <a:pt x="78" y="65"/>
                  </a:cubicBezTo>
                  <a:cubicBezTo>
                    <a:pt x="78" y="65"/>
                    <a:pt x="78" y="65"/>
                    <a:pt x="78" y="65"/>
                  </a:cubicBezTo>
                  <a:cubicBezTo>
                    <a:pt x="78" y="65"/>
                    <a:pt x="78" y="65"/>
                    <a:pt x="78" y="65"/>
                  </a:cubicBezTo>
                  <a:cubicBezTo>
                    <a:pt x="78" y="66"/>
                    <a:pt x="78" y="66"/>
                    <a:pt x="79" y="67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9"/>
                    <a:pt x="79" y="70"/>
                    <a:pt x="79" y="71"/>
                  </a:cubicBezTo>
                  <a:cubicBezTo>
                    <a:pt x="80" y="71"/>
                    <a:pt x="80" y="72"/>
                    <a:pt x="81" y="72"/>
                  </a:cubicBezTo>
                  <a:cubicBezTo>
                    <a:pt x="82" y="72"/>
                    <a:pt x="83" y="72"/>
                    <a:pt x="84" y="71"/>
                  </a:cubicBezTo>
                  <a:cubicBezTo>
                    <a:pt x="84" y="70"/>
                    <a:pt x="84" y="69"/>
                    <a:pt x="84" y="69"/>
                  </a:cubicBezTo>
                  <a:cubicBezTo>
                    <a:pt x="84" y="68"/>
                    <a:pt x="84" y="68"/>
                    <a:pt x="84" y="68"/>
                  </a:cubicBezTo>
                  <a:cubicBezTo>
                    <a:pt x="84" y="68"/>
                    <a:pt x="84" y="67"/>
                    <a:pt x="84" y="67"/>
                  </a:cubicBezTo>
                  <a:cubicBezTo>
                    <a:pt x="84" y="66"/>
                    <a:pt x="84" y="66"/>
                    <a:pt x="84" y="65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1"/>
                    <a:pt x="84" y="61"/>
                    <a:pt x="84" y="61"/>
                  </a:cubicBezTo>
                  <a:cubicBezTo>
                    <a:pt x="84" y="61"/>
                    <a:pt x="84" y="61"/>
                    <a:pt x="84" y="61"/>
                  </a:cubicBezTo>
                  <a:cubicBezTo>
                    <a:pt x="84" y="60"/>
                    <a:pt x="84" y="60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8"/>
                    <a:pt x="84" y="57"/>
                    <a:pt x="84" y="56"/>
                  </a:cubicBezTo>
                  <a:cubicBezTo>
                    <a:pt x="84" y="56"/>
                    <a:pt x="84" y="56"/>
                    <a:pt x="84" y="56"/>
                  </a:cubicBezTo>
                  <a:cubicBezTo>
                    <a:pt x="83" y="54"/>
                    <a:pt x="83" y="54"/>
                    <a:pt x="83" y="54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83" y="51"/>
                    <a:pt x="82" y="49"/>
                    <a:pt x="82" y="48"/>
                  </a:cubicBezTo>
                  <a:cubicBezTo>
                    <a:pt x="81" y="45"/>
                    <a:pt x="81" y="43"/>
                    <a:pt x="80" y="41"/>
                  </a:cubicBezTo>
                  <a:cubicBezTo>
                    <a:pt x="80" y="41"/>
                    <a:pt x="80" y="41"/>
                    <a:pt x="80" y="40"/>
                  </a:cubicBezTo>
                  <a:cubicBezTo>
                    <a:pt x="79" y="39"/>
                    <a:pt x="79" y="38"/>
                    <a:pt x="78" y="37"/>
                  </a:cubicBezTo>
                  <a:cubicBezTo>
                    <a:pt x="78" y="37"/>
                    <a:pt x="78" y="36"/>
                    <a:pt x="78" y="36"/>
                  </a:cubicBezTo>
                  <a:cubicBezTo>
                    <a:pt x="76" y="32"/>
                    <a:pt x="74" y="30"/>
                    <a:pt x="73" y="27"/>
                  </a:cubicBezTo>
                  <a:cubicBezTo>
                    <a:pt x="71" y="24"/>
                    <a:pt x="69" y="22"/>
                    <a:pt x="67" y="19"/>
                  </a:cubicBezTo>
                  <a:cubicBezTo>
                    <a:pt x="67" y="19"/>
                    <a:pt x="66" y="18"/>
                    <a:pt x="65" y="18"/>
                  </a:cubicBezTo>
                  <a:cubicBezTo>
                    <a:pt x="64" y="16"/>
                    <a:pt x="63" y="15"/>
                    <a:pt x="62" y="14"/>
                  </a:cubicBezTo>
                  <a:cubicBezTo>
                    <a:pt x="60" y="13"/>
                    <a:pt x="58" y="11"/>
                    <a:pt x="57" y="10"/>
                  </a:cubicBezTo>
                  <a:cubicBezTo>
                    <a:pt x="52" y="7"/>
                    <a:pt x="48" y="4"/>
                    <a:pt x="42" y="2"/>
                  </a:cubicBezTo>
                  <a:cubicBezTo>
                    <a:pt x="42" y="2"/>
                    <a:pt x="41" y="2"/>
                    <a:pt x="41" y="2"/>
                  </a:cubicBezTo>
                  <a:cubicBezTo>
                    <a:pt x="40" y="2"/>
                    <a:pt x="39" y="1"/>
                    <a:pt x="39" y="1"/>
                  </a:cubicBezTo>
                  <a:cubicBezTo>
                    <a:pt x="39" y="1"/>
                    <a:pt x="38" y="1"/>
                    <a:pt x="38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6" name="Freeform 1540"/>
            <p:cNvSpPr/>
            <p:nvPr/>
          </p:nvSpPr>
          <p:spPr bwMode="auto">
            <a:xfrm>
              <a:off x="1265238" y="430213"/>
              <a:ext cx="254000" cy="222250"/>
            </a:xfrm>
            <a:custGeom>
              <a:avLst/>
              <a:gdLst>
                <a:gd name="T0" fmla="*/ 89 w 91"/>
                <a:gd name="T1" fmla="*/ 30 h 79"/>
                <a:gd name="T2" fmla="*/ 89 w 91"/>
                <a:gd name="T3" fmla="*/ 53 h 79"/>
                <a:gd name="T4" fmla="*/ 80 w 91"/>
                <a:gd name="T5" fmla="*/ 65 h 79"/>
                <a:gd name="T6" fmla="*/ 61 w 91"/>
                <a:gd name="T7" fmla="*/ 76 h 79"/>
                <a:gd name="T8" fmla="*/ 46 w 91"/>
                <a:gd name="T9" fmla="*/ 78 h 79"/>
                <a:gd name="T10" fmla="*/ 33 w 91"/>
                <a:gd name="T11" fmla="*/ 78 h 79"/>
                <a:gd name="T12" fmla="*/ 30 w 91"/>
                <a:gd name="T13" fmla="*/ 78 h 79"/>
                <a:gd name="T14" fmla="*/ 27 w 91"/>
                <a:gd name="T15" fmla="*/ 77 h 79"/>
                <a:gd name="T16" fmla="*/ 17 w 91"/>
                <a:gd name="T17" fmla="*/ 74 h 79"/>
                <a:gd name="T18" fmla="*/ 12 w 91"/>
                <a:gd name="T19" fmla="*/ 72 h 79"/>
                <a:gd name="T20" fmla="*/ 10 w 91"/>
                <a:gd name="T21" fmla="*/ 71 h 79"/>
                <a:gd name="T22" fmla="*/ 7 w 91"/>
                <a:gd name="T23" fmla="*/ 70 h 79"/>
                <a:gd name="T24" fmla="*/ 1 w 91"/>
                <a:gd name="T25" fmla="*/ 66 h 79"/>
                <a:gd name="T26" fmla="*/ 3 w 91"/>
                <a:gd name="T27" fmla="*/ 61 h 79"/>
                <a:gd name="T28" fmla="*/ 6 w 91"/>
                <a:gd name="T29" fmla="*/ 62 h 79"/>
                <a:gd name="T30" fmla="*/ 14 w 91"/>
                <a:gd name="T31" fmla="*/ 63 h 79"/>
                <a:gd name="T32" fmla="*/ 17 w 91"/>
                <a:gd name="T33" fmla="*/ 63 h 79"/>
                <a:gd name="T34" fmla="*/ 24 w 91"/>
                <a:gd name="T35" fmla="*/ 62 h 79"/>
                <a:gd name="T36" fmla="*/ 30 w 91"/>
                <a:gd name="T37" fmla="*/ 61 h 79"/>
                <a:gd name="T38" fmla="*/ 34 w 91"/>
                <a:gd name="T39" fmla="*/ 60 h 79"/>
                <a:gd name="T40" fmla="*/ 39 w 91"/>
                <a:gd name="T41" fmla="*/ 57 h 79"/>
                <a:gd name="T42" fmla="*/ 42 w 91"/>
                <a:gd name="T43" fmla="*/ 55 h 79"/>
                <a:gd name="T44" fmla="*/ 44 w 91"/>
                <a:gd name="T45" fmla="*/ 53 h 79"/>
                <a:gd name="T46" fmla="*/ 50 w 91"/>
                <a:gd name="T47" fmla="*/ 43 h 79"/>
                <a:gd name="T48" fmla="*/ 50 w 91"/>
                <a:gd name="T49" fmla="*/ 34 h 79"/>
                <a:gd name="T50" fmla="*/ 48 w 91"/>
                <a:gd name="T51" fmla="*/ 29 h 79"/>
                <a:gd name="T52" fmla="*/ 43 w 91"/>
                <a:gd name="T53" fmla="*/ 23 h 79"/>
                <a:gd name="T54" fmla="*/ 36 w 91"/>
                <a:gd name="T55" fmla="*/ 18 h 79"/>
                <a:gd name="T56" fmla="*/ 28 w 91"/>
                <a:gd name="T57" fmla="*/ 14 h 79"/>
                <a:gd name="T58" fmla="*/ 21 w 91"/>
                <a:gd name="T59" fmla="*/ 12 h 79"/>
                <a:gd name="T60" fmla="*/ 19 w 91"/>
                <a:gd name="T61" fmla="*/ 12 h 79"/>
                <a:gd name="T62" fmla="*/ 14 w 91"/>
                <a:gd name="T63" fmla="*/ 11 h 79"/>
                <a:gd name="T64" fmla="*/ 13 w 91"/>
                <a:gd name="T65" fmla="*/ 11 h 79"/>
                <a:gd name="T66" fmla="*/ 12 w 91"/>
                <a:gd name="T67" fmla="*/ 11 h 79"/>
                <a:gd name="T68" fmla="*/ 10 w 91"/>
                <a:gd name="T69" fmla="*/ 10 h 79"/>
                <a:gd name="T70" fmla="*/ 9 w 91"/>
                <a:gd name="T71" fmla="*/ 10 h 79"/>
                <a:gd name="T72" fmla="*/ 7 w 91"/>
                <a:gd name="T73" fmla="*/ 11 h 79"/>
                <a:gd name="T74" fmla="*/ 5 w 91"/>
                <a:gd name="T75" fmla="*/ 7 h 79"/>
                <a:gd name="T76" fmla="*/ 8 w 91"/>
                <a:gd name="T77" fmla="*/ 6 h 79"/>
                <a:gd name="T78" fmla="*/ 10 w 91"/>
                <a:gd name="T79" fmla="*/ 5 h 79"/>
                <a:gd name="T80" fmla="*/ 12 w 91"/>
                <a:gd name="T81" fmla="*/ 5 h 79"/>
                <a:gd name="T82" fmla="*/ 13 w 91"/>
                <a:gd name="T83" fmla="*/ 4 h 79"/>
                <a:gd name="T84" fmla="*/ 15 w 91"/>
                <a:gd name="T85" fmla="*/ 4 h 79"/>
                <a:gd name="T86" fmla="*/ 16 w 91"/>
                <a:gd name="T87" fmla="*/ 3 h 79"/>
                <a:gd name="T88" fmla="*/ 19 w 91"/>
                <a:gd name="T89" fmla="*/ 2 h 79"/>
                <a:gd name="T90" fmla="*/ 21 w 91"/>
                <a:gd name="T91" fmla="*/ 2 h 79"/>
                <a:gd name="T92" fmla="*/ 28 w 91"/>
                <a:gd name="T93" fmla="*/ 1 h 79"/>
                <a:gd name="T94" fmla="*/ 35 w 91"/>
                <a:gd name="T95" fmla="*/ 0 h 79"/>
                <a:gd name="T96" fmla="*/ 40 w 91"/>
                <a:gd name="T97" fmla="*/ 1 h 79"/>
                <a:gd name="T98" fmla="*/ 59 w 91"/>
                <a:gd name="T99" fmla="*/ 5 h 79"/>
                <a:gd name="T100" fmla="*/ 66 w 91"/>
                <a:gd name="T101" fmla="*/ 8 h 79"/>
                <a:gd name="T102" fmla="*/ 84 w 91"/>
                <a:gd name="T103" fmla="*/ 22 h 79"/>
                <a:gd name="T104" fmla="*/ 86 w 91"/>
                <a:gd name="T105" fmla="*/ 2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1" h="79">
                  <a:moveTo>
                    <a:pt x="86" y="26"/>
                  </a:moveTo>
                  <a:cubicBezTo>
                    <a:pt x="87" y="27"/>
                    <a:pt x="88" y="28"/>
                    <a:pt x="89" y="30"/>
                  </a:cubicBezTo>
                  <a:cubicBezTo>
                    <a:pt x="90" y="33"/>
                    <a:pt x="91" y="37"/>
                    <a:pt x="91" y="41"/>
                  </a:cubicBezTo>
                  <a:cubicBezTo>
                    <a:pt x="91" y="45"/>
                    <a:pt x="90" y="49"/>
                    <a:pt x="89" y="53"/>
                  </a:cubicBezTo>
                  <a:cubicBezTo>
                    <a:pt x="88" y="55"/>
                    <a:pt x="87" y="57"/>
                    <a:pt x="85" y="59"/>
                  </a:cubicBezTo>
                  <a:cubicBezTo>
                    <a:pt x="84" y="61"/>
                    <a:pt x="82" y="64"/>
                    <a:pt x="80" y="65"/>
                  </a:cubicBezTo>
                  <a:cubicBezTo>
                    <a:pt x="76" y="68"/>
                    <a:pt x="72" y="71"/>
                    <a:pt x="67" y="73"/>
                  </a:cubicBezTo>
                  <a:cubicBezTo>
                    <a:pt x="65" y="74"/>
                    <a:pt x="63" y="75"/>
                    <a:pt x="61" y="76"/>
                  </a:cubicBezTo>
                  <a:cubicBezTo>
                    <a:pt x="58" y="77"/>
                    <a:pt x="55" y="77"/>
                    <a:pt x="52" y="78"/>
                  </a:cubicBezTo>
                  <a:cubicBezTo>
                    <a:pt x="50" y="78"/>
                    <a:pt x="48" y="78"/>
                    <a:pt x="46" y="78"/>
                  </a:cubicBezTo>
                  <a:cubicBezTo>
                    <a:pt x="44" y="79"/>
                    <a:pt x="41" y="79"/>
                    <a:pt x="38" y="79"/>
                  </a:cubicBezTo>
                  <a:cubicBezTo>
                    <a:pt x="37" y="79"/>
                    <a:pt x="35" y="78"/>
                    <a:pt x="33" y="78"/>
                  </a:cubicBezTo>
                  <a:cubicBezTo>
                    <a:pt x="33" y="78"/>
                    <a:pt x="33" y="78"/>
                    <a:pt x="33" y="78"/>
                  </a:cubicBezTo>
                  <a:cubicBezTo>
                    <a:pt x="32" y="78"/>
                    <a:pt x="31" y="78"/>
                    <a:pt x="30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8"/>
                    <a:pt x="28" y="77"/>
                    <a:pt x="27" y="77"/>
                  </a:cubicBezTo>
                  <a:cubicBezTo>
                    <a:pt x="25" y="77"/>
                    <a:pt x="22" y="76"/>
                    <a:pt x="20" y="75"/>
                  </a:cubicBezTo>
                  <a:cubicBezTo>
                    <a:pt x="19" y="75"/>
                    <a:pt x="18" y="75"/>
                    <a:pt x="17" y="74"/>
                  </a:cubicBezTo>
                  <a:cubicBezTo>
                    <a:pt x="16" y="74"/>
                    <a:pt x="15" y="74"/>
                    <a:pt x="15" y="73"/>
                  </a:cubicBezTo>
                  <a:cubicBezTo>
                    <a:pt x="14" y="73"/>
                    <a:pt x="13" y="73"/>
                    <a:pt x="12" y="72"/>
                  </a:cubicBezTo>
                  <a:cubicBezTo>
                    <a:pt x="11" y="72"/>
                    <a:pt x="11" y="72"/>
                    <a:pt x="11" y="72"/>
                  </a:cubicBezTo>
                  <a:cubicBezTo>
                    <a:pt x="11" y="72"/>
                    <a:pt x="10" y="71"/>
                    <a:pt x="10" y="71"/>
                  </a:cubicBezTo>
                  <a:cubicBezTo>
                    <a:pt x="9" y="71"/>
                    <a:pt x="8" y="70"/>
                    <a:pt x="8" y="70"/>
                  </a:cubicBezTo>
                  <a:cubicBezTo>
                    <a:pt x="8" y="70"/>
                    <a:pt x="7" y="70"/>
                    <a:pt x="7" y="70"/>
                  </a:cubicBezTo>
                  <a:cubicBezTo>
                    <a:pt x="5" y="69"/>
                    <a:pt x="4" y="68"/>
                    <a:pt x="2" y="67"/>
                  </a:cubicBezTo>
                  <a:cubicBezTo>
                    <a:pt x="2" y="67"/>
                    <a:pt x="1" y="66"/>
                    <a:pt x="1" y="66"/>
                  </a:cubicBezTo>
                  <a:cubicBezTo>
                    <a:pt x="0" y="65"/>
                    <a:pt x="1" y="63"/>
                    <a:pt x="1" y="62"/>
                  </a:cubicBezTo>
                  <a:cubicBezTo>
                    <a:pt x="2" y="62"/>
                    <a:pt x="2" y="61"/>
                    <a:pt x="3" y="61"/>
                  </a:cubicBezTo>
                  <a:cubicBezTo>
                    <a:pt x="4" y="61"/>
                    <a:pt x="5" y="61"/>
                    <a:pt x="6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8" y="63"/>
                    <a:pt x="10" y="63"/>
                    <a:pt x="11" y="63"/>
                  </a:cubicBezTo>
                  <a:cubicBezTo>
                    <a:pt x="12" y="63"/>
                    <a:pt x="13" y="63"/>
                    <a:pt x="14" y="63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6" y="63"/>
                    <a:pt x="16" y="63"/>
                    <a:pt x="17" y="6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21" y="63"/>
                    <a:pt x="23" y="63"/>
                    <a:pt x="24" y="62"/>
                  </a:cubicBezTo>
                  <a:cubicBezTo>
                    <a:pt x="26" y="62"/>
                    <a:pt x="28" y="61"/>
                    <a:pt x="30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1" y="61"/>
                    <a:pt x="32" y="60"/>
                    <a:pt x="32" y="60"/>
                  </a:cubicBezTo>
                  <a:cubicBezTo>
                    <a:pt x="33" y="60"/>
                    <a:pt x="33" y="60"/>
                    <a:pt x="34" y="60"/>
                  </a:cubicBezTo>
                  <a:cubicBezTo>
                    <a:pt x="34" y="60"/>
                    <a:pt x="34" y="60"/>
                    <a:pt x="35" y="59"/>
                  </a:cubicBezTo>
                  <a:cubicBezTo>
                    <a:pt x="36" y="59"/>
                    <a:pt x="37" y="58"/>
                    <a:pt x="39" y="57"/>
                  </a:cubicBezTo>
                  <a:cubicBezTo>
                    <a:pt x="39" y="57"/>
                    <a:pt x="39" y="57"/>
                    <a:pt x="40" y="57"/>
                  </a:cubicBezTo>
                  <a:cubicBezTo>
                    <a:pt x="40" y="56"/>
                    <a:pt x="41" y="56"/>
                    <a:pt x="42" y="55"/>
                  </a:cubicBezTo>
                  <a:cubicBezTo>
                    <a:pt x="43" y="54"/>
                    <a:pt x="44" y="53"/>
                    <a:pt x="45" y="52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6" y="51"/>
                    <a:pt x="47" y="50"/>
                    <a:pt x="48" y="48"/>
                  </a:cubicBezTo>
                  <a:cubicBezTo>
                    <a:pt x="49" y="47"/>
                    <a:pt x="50" y="45"/>
                    <a:pt x="50" y="43"/>
                  </a:cubicBezTo>
                  <a:cubicBezTo>
                    <a:pt x="51" y="42"/>
                    <a:pt x="51" y="40"/>
                    <a:pt x="51" y="39"/>
                  </a:cubicBezTo>
                  <a:cubicBezTo>
                    <a:pt x="51" y="37"/>
                    <a:pt x="50" y="35"/>
                    <a:pt x="50" y="34"/>
                  </a:cubicBezTo>
                  <a:cubicBezTo>
                    <a:pt x="50" y="33"/>
                    <a:pt x="49" y="32"/>
                    <a:pt x="49" y="31"/>
                  </a:cubicBezTo>
                  <a:cubicBezTo>
                    <a:pt x="49" y="30"/>
                    <a:pt x="48" y="29"/>
                    <a:pt x="48" y="29"/>
                  </a:cubicBezTo>
                  <a:cubicBezTo>
                    <a:pt x="47" y="27"/>
                    <a:pt x="45" y="25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1" y="21"/>
                    <a:pt x="39" y="20"/>
                    <a:pt x="36" y="18"/>
                  </a:cubicBezTo>
                  <a:cubicBezTo>
                    <a:pt x="34" y="17"/>
                    <a:pt x="32" y="16"/>
                    <a:pt x="30" y="15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3"/>
                    <a:pt x="23" y="13"/>
                    <a:pt x="21" y="12"/>
                  </a:cubicBezTo>
                  <a:cubicBezTo>
                    <a:pt x="21" y="12"/>
                    <a:pt x="20" y="12"/>
                    <a:pt x="20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8" y="11"/>
                    <a:pt x="17" y="11"/>
                    <a:pt x="16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8" y="11"/>
                    <a:pt x="8" y="11"/>
                    <a:pt x="7" y="11"/>
                  </a:cubicBezTo>
                  <a:cubicBezTo>
                    <a:pt x="6" y="11"/>
                    <a:pt x="6" y="11"/>
                    <a:pt x="5" y="10"/>
                  </a:cubicBezTo>
                  <a:cubicBezTo>
                    <a:pt x="5" y="9"/>
                    <a:pt x="5" y="8"/>
                    <a:pt x="5" y="7"/>
                  </a:cubicBezTo>
                  <a:cubicBezTo>
                    <a:pt x="5" y="7"/>
                    <a:pt x="6" y="6"/>
                    <a:pt x="7" y="6"/>
                  </a:cubicBezTo>
                  <a:cubicBezTo>
                    <a:pt x="7" y="6"/>
                    <a:pt x="8" y="6"/>
                    <a:pt x="8" y="6"/>
                  </a:cubicBezTo>
                  <a:cubicBezTo>
                    <a:pt x="8" y="6"/>
                    <a:pt x="8" y="6"/>
                    <a:pt x="9" y="6"/>
                  </a:cubicBezTo>
                  <a:cubicBezTo>
                    <a:pt x="9" y="6"/>
                    <a:pt x="10" y="5"/>
                    <a:pt x="10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3"/>
                    <a:pt x="15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7" y="3"/>
                    <a:pt x="18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2" y="2"/>
                    <a:pt x="22" y="1"/>
                    <a:pt x="22" y="1"/>
                  </a:cubicBezTo>
                  <a:cubicBezTo>
                    <a:pt x="24" y="1"/>
                    <a:pt x="26" y="1"/>
                    <a:pt x="28" y="1"/>
                  </a:cubicBezTo>
                  <a:cubicBezTo>
                    <a:pt x="30" y="1"/>
                    <a:pt x="32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6" y="0"/>
                    <a:pt x="38" y="0"/>
                    <a:pt x="39" y="1"/>
                  </a:cubicBezTo>
                  <a:cubicBezTo>
                    <a:pt x="39" y="1"/>
                    <a:pt x="39" y="1"/>
                    <a:pt x="40" y="1"/>
                  </a:cubicBezTo>
                  <a:cubicBezTo>
                    <a:pt x="44" y="1"/>
                    <a:pt x="47" y="1"/>
                    <a:pt x="50" y="2"/>
                  </a:cubicBezTo>
                  <a:cubicBezTo>
                    <a:pt x="53" y="3"/>
                    <a:pt x="56" y="4"/>
                    <a:pt x="59" y="5"/>
                  </a:cubicBezTo>
                  <a:cubicBezTo>
                    <a:pt x="60" y="5"/>
                    <a:pt x="61" y="5"/>
                    <a:pt x="61" y="6"/>
                  </a:cubicBezTo>
                  <a:cubicBezTo>
                    <a:pt x="63" y="6"/>
                    <a:pt x="64" y="7"/>
                    <a:pt x="66" y="8"/>
                  </a:cubicBezTo>
                  <a:cubicBezTo>
                    <a:pt x="68" y="9"/>
                    <a:pt x="70" y="10"/>
                    <a:pt x="72" y="11"/>
                  </a:cubicBezTo>
                  <a:cubicBezTo>
                    <a:pt x="76" y="14"/>
                    <a:pt x="80" y="18"/>
                    <a:pt x="84" y="22"/>
                  </a:cubicBezTo>
                  <a:cubicBezTo>
                    <a:pt x="84" y="22"/>
                    <a:pt x="84" y="23"/>
                    <a:pt x="85" y="23"/>
                  </a:cubicBezTo>
                  <a:cubicBezTo>
                    <a:pt x="85" y="24"/>
                    <a:pt x="86" y="24"/>
                    <a:pt x="86" y="25"/>
                  </a:cubicBezTo>
                  <a:cubicBezTo>
                    <a:pt x="86" y="25"/>
                    <a:pt x="86" y="25"/>
                    <a:pt x="86" y="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7" name="Freeform 1541"/>
            <p:cNvSpPr/>
            <p:nvPr/>
          </p:nvSpPr>
          <p:spPr bwMode="auto">
            <a:xfrm>
              <a:off x="1162051" y="195263"/>
              <a:ext cx="260350" cy="258763"/>
            </a:xfrm>
            <a:custGeom>
              <a:avLst/>
              <a:gdLst>
                <a:gd name="T0" fmla="*/ 72 w 93"/>
                <a:gd name="T1" fmla="*/ 2 h 92"/>
                <a:gd name="T2" fmla="*/ 90 w 93"/>
                <a:gd name="T3" fmla="*/ 17 h 92"/>
                <a:gd name="T4" fmla="*/ 93 w 93"/>
                <a:gd name="T5" fmla="*/ 32 h 92"/>
                <a:gd name="T6" fmla="*/ 89 w 93"/>
                <a:gd name="T7" fmla="*/ 53 h 92"/>
                <a:gd name="T8" fmla="*/ 81 w 93"/>
                <a:gd name="T9" fmla="*/ 66 h 92"/>
                <a:gd name="T10" fmla="*/ 73 w 93"/>
                <a:gd name="T11" fmla="*/ 75 h 92"/>
                <a:gd name="T12" fmla="*/ 70 w 93"/>
                <a:gd name="T13" fmla="*/ 77 h 92"/>
                <a:gd name="T14" fmla="*/ 68 w 93"/>
                <a:gd name="T15" fmla="*/ 79 h 92"/>
                <a:gd name="T16" fmla="*/ 59 w 93"/>
                <a:gd name="T17" fmla="*/ 85 h 92"/>
                <a:gd name="T18" fmla="*/ 54 w 93"/>
                <a:gd name="T19" fmla="*/ 87 h 92"/>
                <a:gd name="T20" fmla="*/ 52 w 93"/>
                <a:gd name="T21" fmla="*/ 88 h 92"/>
                <a:gd name="T22" fmla="*/ 49 w 93"/>
                <a:gd name="T23" fmla="*/ 89 h 92"/>
                <a:gd name="T24" fmla="*/ 42 w 93"/>
                <a:gd name="T25" fmla="*/ 91 h 92"/>
                <a:gd name="T26" fmla="*/ 40 w 93"/>
                <a:gd name="T27" fmla="*/ 87 h 92"/>
                <a:gd name="T28" fmla="*/ 43 w 93"/>
                <a:gd name="T29" fmla="*/ 85 h 92"/>
                <a:gd name="T30" fmla="*/ 48 w 93"/>
                <a:gd name="T31" fmla="*/ 80 h 92"/>
                <a:gd name="T32" fmla="*/ 51 w 93"/>
                <a:gd name="T33" fmla="*/ 77 h 92"/>
                <a:gd name="T34" fmla="*/ 55 w 93"/>
                <a:gd name="T35" fmla="*/ 71 h 92"/>
                <a:gd name="T36" fmla="*/ 57 w 93"/>
                <a:gd name="T37" fmla="*/ 67 h 92"/>
                <a:gd name="T38" fmla="*/ 59 w 93"/>
                <a:gd name="T39" fmla="*/ 63 h 92"/>
                <a:gd name="T40" fmla="*/ 60 w 93"/>
                <a:gd name="T41" fmla="*/ 57 h 92"/>
                <a:gd name="T42" fmla="*/ 61 w 93"/>
                <a:gd name="T43" fmla="*/ 54 h 92"/>
                <a:gd name="T44" fmla="*/ 61 w 93"/>
                <a:gd name="T45" fmla="*/ 50 h 92"/>
                <a:gd name="T46" fmla="*/ 57 w 93"/>
                <a:gd name="T47" fmla="*/ 40 h 92"/>
                <a:gd name="T48" fmla="*/ 50 w 93"/>
                <a:gd name="T49" fmla="*/ 33 h 92"/>
                <a:gd name="T50" fmla="*/ 45 w 93"/>
                <a:gd name="T51" fmla="*/ 32 h 92"/>
                <a:gd name="T52" fmla="*/ 38 w 93"/>
                <a:gd name="T53" fmla="*/ 32 h 92"/>
                <a:gd name="T54" fmla="*/ 38 w 93"/>
                <a:gd name="T55" fmla="*/ 32 h 92"/>
                <a:gd name="T56" fmla="*/ 23 w 93"/>
                <a:gd name="T57" fmla="*/ 36 h 92"/>
                <a:gd name="T58" fmla="*/ 21 w 93"/>
                <a:gd name="T59" fmla="*/ 37 h 92"/>
                <a:gd name="T60" fmla="*/ 14 w 93"/>
                <a:gd name="T61" fmla="*/ 42 h 92"/>
                <a:gd name="T62" fmla="*/ 11 w 93"/>
                <a:gd name="T63" fmla="*/ 44 h 92"/>
                <a:gd name="T64" fmla="*/ 9 w 93"/>
                <a:gd name="T65" fmla="*/ 46 h 92"/>
                <a:gd name="T66" fmla="*/ 8 w 93"/>
                <a:gd name="T67" fmla="*/ 47 h 92"/>
                <a:gd name="T68" fmla="*/ 7 w 93"/>
                <a:gd name="T69" fmla="*/ 48 h 92"/>
                <a:gd name="T70" fmla="*/ 6 w 93"/>
                <a:gd name="T71" fmla="*/ 48 h 92"/>
                <a:gd name="T72" fmla="*/ 6 w 93"/>
                <a:gd name="T73" fmla="*/ 49 h 92"/>
                <a:gd name="T74" fmla="*/ 3 w 93"/>
                <a:gd name="T75" fmla="*/ 52 h 92"/>
                <a:gd name="T76" fmla="*/ 1 w 93"/>
                <a:gd name="T77" fmla="*/ 48 h 92"/>
                <a:gd name="T78" fmla="*/ 2 w 93"/>
                <a:gd name="T79" fmla="*/ 46 h 92"/>
                <a:gd name="T80" fmla="*/ 3 w 93"/>
                <a:gd name="T81" fmla="*/ 44 h 92"/>
                <a:gd name="T82" fmla="*/ 3 w 93"/>
                <a:gd name="T83" fmla="*/ 43 h 92"/>
                <a:gd name="T84" fmla="*/ 4 w 93"/>
                <a:gd name="T85" fmla="*/ 41 h 92"/>
                <a:gd name="T86" fmla="*/ 4 w 93"/>
                <a:gd name="T87" fmla="*/ 40 h 92"/>
                <a:gd name="T88" fmla="*/ 5 w 93"/>
                <a:gd name="T89" fmla="*/ 39 h 92"/>
                <a:gd name="T90" fmla="*/ 6 w 93"/>
                <a:gd name="T91" fmla="*/ 36 h 92"/>
                <a:gd name="T92" fmla="*/ 8 w 93"/>
                <a:gd name="T93" fmla="*/ 33 h 92"/>
                <a:gd name="T94" fmla="*/ 14 w 93"/>
                <a:gd name="T95" fmla="*/ 24 h 92"/>
                <a:gd name="T96" fmla="*/ 17 w 93"/>
                <a:gd name="T97" fmla="*/ 20 h 92"/>
                <a:gd name="T98" fmla="*/ 26 w 93"/>
                <a:gd name="T99" fmla="*/ 13 h 92"/>
                <a:gd name="T100" fmla="*/ 36 w 93"/>
                <a:gd name="T101" fmla="*/ 6 h 92"/>
                <a:gd name="T102" fmla="*/ 47 w 93"/>
                <a:gd name="T103" fmla="*/ 2 h 92"/>
                <a:gd name="T104" fmla="*/ 65 w 93"/>
                <a:gd name="T105" fmla="*/ 0 h 92"/>
                <a:gd name="T106" fmla="*/ 68 w 93"/>
                <a:gd name="T107" fmla="*/ 1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3" h="92">
                  <a:moveTo>
                    <a:pt x="68" y="1"/>
                  </a:moveTo>
                  <a:cubicBezTo>
                    <a:pt x="69" y="1"/>
                    <a:pt x="71" y="1"/>
                    <a:pt x="72" y="2"/>
                  </a:cubicBezTo>
                  <a:cubicBezTo>
                    <a:pt x="76" y="3"/>
                    <a:pt x="79" y="5"/>
                    <a:pt x="82" y="7"/>
                  </a:cubicBezTo>
                  <a:cubicBezTo>
                    <a:pt x="85" y="10"/>
                    <a:pt x="88" y="13"/>
                    <a:pt x="90" y="17"/>
                  </a:cubicBezTo>
                  <a:cubicBezTo>
                    <a:pt x="91" y="19"/>
                    <a:pt x="92" y="21"/>
                    <a:pt x="92" y="23"/>
                  </a:cubicBezTo>
                  <a:cubicBezTo>
                    <a:pt x="93" y="26"/>
                    <a:pt x="93" y="29"/>
                    <a:pt x="93" y="32"/>
                  </a:cubicBezTo>
                  <a:cubicBezTo>
                    <a:pt x="93" y="36"/>
                    <a:pt x="93" y="41"/>
                    <a:pt x="91" y="47"/>
                  </a:cubicBezTo>
                  <a:cubicBezTo>
                    <a:pt x="90" y="49"/>
                    <a:pt x="90" y="51"/>
                    <a:pt x="89" y="53"/>
                  </a:cubicBezTo>
                  <a:cubicBezTo>
                    <a:pt x="87" y="56"/>
                    <a:pt x="86" y="58"/>
                    <a:pt x="85" y="60"/>
                  </a:cubicBezTo>
                  <a:cubicBezTo>
                    <a:pt x="84" y="62"/>
                    <a:pt x="83" y="64"/>
                    <a:pt x="81" y="66"/>
                  </a:cubicBezTo>
                  <a:cubicBezTo>
                    <a:pt x="80" y="68"/>
                    <a:pt x="78" y="70"/>
                    <a:pt x="76" y="72"/>
                  </a:cubicBezTo>
                  <a:cubicBezTo>
                    <a:pt x="75" y="73"/>
                    <a:pt x="74" y="74"/>
                    <a:pt x="73" y="75"/>
                  </a:cubicBezTo>
                  <a:cubicBezTo>
                    <a:pt x="72" y="76"/>
                    <a:pt x="72" y="76"/>
                    <a:pt x="72" y="76"/>
                  </a:cubicBezTo>
                  <a:cubicBezTo>
                    <a:pt x="72" y="76"/>
                    <a:pt x="71" y="77"/>
                    <a:pt x="70" y="77"/>
                  </a:cubicBezTo>
                  <a:cubicBezTo>
                    <a:pt x="70" y="78"/>
                    <a:pt x="70" y="78"/>
                    <a:pt x="70" y="78"/>
                  </a:cubicBezTo>
                  <a:cubicBezTo>
                    <a:pt x="69" y="78"/>
                    <a:pt x="68" y="79"/>
                    <a:pt x="68" y="79"/>
                  </a:cubicBezTo>
                  <a:cubicBezTo>
                    <a:pt x="66" y="81"/>
                    <a:pt x="64" y="82"/>
                    <a:pt x="62" y="84"/>
                  </a:cubicBezTo>
                  <a:cubicBezTo>
                    <a:pt x="61" y="84"/>
                    <a:pt x="60" y="85"/>
                    <a:pt x="59" y="85"/>
                  </a:cubicBezTo>
                  <a:cubicBezTo>
                    <a:pt x="58" y="86"/>
                    <a:pt x="58" y="86"/>
                    <a:pt x="57" y="86"/>
                  </a:cubicBezTo>
                  <a:cubicBezTo>
                    <a:pt x="56" y="86"/>
                    <a:pt x="55" y="87"/>
                    <a:pt x="54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3" y="88"/>
                    <a:pt x="52" y="88"/>
                    <a:pt x="52" y="88"/>
                  </a:cubicBezTo>
                  <a:cubicBezTo>
                    <a:pt x="51" y="89"/>
                    <a:pt x="50" y="89"/>
                    <a:pt x="50" y="89"/>
                  </a:cubicBezTo>
                  <a:cubicBezTo>
                    <a:pt x="50" y="89"/>
                    <a:pt x="49" y="89"/>
                    <a:pt x="49" y="89"/>
                  </a:cubicBezTo>
                  <a:cubicBezTo>
                    <a:pt x="47" y="90"/>
                    <a:pt x="45" y="91"/>
                    <a:pt x="43" y="91"/>
                  </a:cubicBezTo>
                  <a:cubicBezTo>
                    <a:pt x="43" y="92"/>
                    <a:pt x="43" y="92"/>
                    <a:pt x="42" y="91"/>
                  </a:cubicBezTo>
                  <a:cubicBezTo>
                    <a:pt x="41" y="91"/>
                    <a:pt x="40" y="90"/>
                    <a:pt x="40" y="89"/>
                  </a:cubicBezTo>
                  <a:cubicBezTo>
                    <a:pt x="40" y="88"/>
                    <a:pt x="40" y="87"/>
                    <a:pt x="40" y="87"/>
                  </a:cubicBezTo>
                  <a:cubicBezTo>
                    <a:pt x="41" y="86"/>
                    <a:pt x="41" y="86"/>
                    <a:pt x="42" y="85"/>
                  </a:cubicBezTo>
                  <a:cubicBezTo>
                    <a:pt x="42" y="85"/>
                    <a:pt x="43" y="85"/>
                    <a:pt x="43" y="85"/>
                  </a:cubicBezTo>
                  <a:cubicBezTo>
                    <a:pt x="44" y="84"/>
                    <a:pt x="46" y="83"/>
                    <a:pt x="47" y="82"/>
                  </a:cubicBezTo>
                  <a:cubicBezTo>
                    <a:pt x="47" y="81"/>
                    <a:pt x="48" y="81"/>
                    <a:pt x="48" y="80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50" y="79"/>
                    <a:pt x="50" y="78"/>
                    <a:pt x="51" y="77"/>
                  </a:cubicBezTo>
                  <a:cubicBezTo>
                    <a:pt x="52" y="76"/>
                    <a:pt x="52" y="76"/>
                    <a:pt x="52" y="76"/>
                  </a:cubicBezTo>
                  <a:cubicBezTo>
                    <a:pt x="53" y="75"/>
                    <a:pt x="54" y="73"/>
                    <a:pt x="55" y="71"/>
                  </a:cubicBezTo>
                  <a:cubicBezTo>
                    <a:pt x="56" y="70"/>
                    <a:pt x="57" y="68"/>
                    <a:pt x="57" y="67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8" y="66"/>
                    <a:pt x="58" y="65"/>
                    <a:pt x="58" y="64"/>
                  </a:cubicBezTo>
                  <a:cubicBezTo>
                    <a:pt x="59" y="64"/>
                    <a:pt x="59" y="63"/>
                    <a:pt x="59" y="63"/>
                  </a:cubicBezTo>
                  <a:cubicBezTo>
                    <a:pt x="59" y="63"/>
                    <a:pt x="59" y="62"/>
                    <a:pt x="59" y="62"/>
                  </a:cubicBezTo>
                  <a:cubicBezTo>
                    <a:pt x="60" y="60"/>
                    <a:pt x="60" y="59"/>
                    <a:pt x="60" y="57"/>
                  </a:cubicBezTo>
                  <a:cubicBezTo>
                    <a:pt x="61" y="57"/>
                    <a:pt x="61" y="57"/>
                    <a:pt x="61" y="56"/>
                  </a:cubicBezTo>
                  <a:cubicBezTo>
                    <a:pt x="61" y="55"/>
                    <a:pt x="61" y="55"/>
                    <a:pt x="61" y="54"/>
                  </a:cubicBezTo>
                  <a:cubicBezTo>
                    <a:pt x="61" y="52"/>
                    <a:pt x="61" y="51"/>
                    <a:pt x="61" y="50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61" y="48"/>
                    <a:pt x="60" y="46"/>
                    <a:pt x="60" y="44"/>
                  </a:cubicBezTo>
                  <a:cubicBezTo>
                    <a:pt x="59" y="43"/>
                    <a:pt x="58" y="41"/>
                    <a:pt x="57" y="40"/>
                  </a:cubicBezTo>
                  <a:cubicBezTo>
                    <a:pt x="56" y="38"/>
                    <a:pt x="55" y="37"/>
                    <a:pt x="54" y="36"/>
                  </a:cubicBezTo>
                  <a:cubicBezTo>
                    <a:pt x="53" y="35"/>
                    <a:pt x="52" y="34"/>
                    <a:pt x="50" y="33"/>
                  </a:cubicBezTo>
                  <a:cubicBezTo>
                    <a:pt x="49" y="33"/>
                    <a:pt x="48" y="33"/>
                    <a:pt x="47" y="32"/>
                  </a:cubicBezTo>
                  <a:cubicBezTo>
                    <a:pt x="46" y="32"/>
                    <a:pt x="45" y="32"/>
                    <a:pt x="45" y="32"/>
                  </a:cubicBezTo>
                  <a:cubicBezTo>
                    <a:pt x="43" y="32"/>
                    <a:pt x="40" y="31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5" y="32"/>
                    <a:pt x="32" y="33"/>
                    <a:pt x="29" y="34"/>
                  </a:cubicBezTo>
                  <a:cubicBezTo>
                    <a:pt x="27" y="34"/>
                    <a:pt x="25" y="35"/>
                    <a:pt x="23" y="36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19" y="39"/>
                    <a:pt x="17" y="40"/>
                    <a:pt x="15" y="41"/>
                  </a:cubicBezTo>
                  <a:cubicBezTo>
                    <a:pt x="14" y="41"/>
                    <a:pt x="14" y="41"/>
                    <a:pt x="14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2" y="43"/>
                    <a:pt x="11" y="43"/>
                    <a:pt x="11" y="44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7" y="47"/>
                    <a:pt x="7" y="48"/>
                    <a:pt x="7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6" y="50"/>
                    <a:pt x="5" y="51"/>
                    <a:pt x="5" y="51"/>
                  </a:cubicBezTo>
                  <a:cubicBezTo>
                    <a:pt x="4" y="52"/>
                    <a:pt x="3" y="52"/>
                    <a:pt x="3" y="52"/>
                  </a:cubicBezTo>
                  <a:cubicBezTo>
                    <a:pt x="2" y="51"/>
                    <a:pt x="1" y="51"/>
                    <a:pt x="1" y="50"/>
                  </a:cubicBezTo>
                  <a:cubicBezTo>
                    <a:pt x="0" y="49"/>
                    <a:pt x="0" y="48"/>
                    <a:pt x="1" y="48"/>
                  </a:cubicBezTo>
                  <a:cubicBezTo>
                    <a:pt x="1" y="48"/>
                    <a:pt x="1" y="47"/>
                    <a:pt x="1" y="47"/>
                  </a:cubicBezTo>
                  <a:cubicBezTo>
                    <a:pt x="1" y="47"/>
                    <a:pt x="2" y="47"/>
                    <a:pt x="2" y="46"/>
                  </a:cubicBezTo>
                  <a:cubicBezTo>
                    <a:pt x="2" y="46"/>
                    <a:pt x="2" y="45"/>
                    <a:pt x="3" y="45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4" y="40"/>
                    <a:pt x="4" y="39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38"/>
                    <a:pt x="5" y="37"/>
                    <a:pt x="6" y="37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3"/>
                    <a:pt x="7" y="33"/>
                    <a:pt x="8" y="33"/>
                  </a:cubicBezTo>
                  <a:cubicBezTo>
                    <a:pt x="8" y="32"/>
                    <a:pt x="9" y="30"/>
                    <a:pt x="10" y="29"/>
                  </a:cubicBezTo>
                  <a:cubicBezTo>
                    <a:pt x="12" y="27"/>
                    <a:pt x="13" y="25"/>
                    <a:pt x="14" y="24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6" y="22"/>
                    <a:pt x="17" y="21"/>
                    <a:pt x="17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1" y="17"/>
                    <a:pt x="24" y="14"/>
                    <a:pt x="26" y="13"/>
                  </a:cubicBezTo>
                  <a:cubicBezTo>
                    <a:pt x="29" y="11"/>
                    <a:pt x="32" y="9"/>
                    <a:pt x="34" y="7"/>
                  </a:cubicBezTo>
                  <a:cubicBezTo>
                    <a:pt x="35" y="7"/>
                    <a:pt x="36" y="7"/>
                    <a:pt x="36" y="6"/>
                  </a:cubicBezTo>
                  <a:cubicBezTo>
                    <a:pt x="38" y="6"/>
                    <a:pt x="39" y="5"/>
                    <a:pt x="40" y="5"/>
                  </a:cubicBezTo>
                  <a:cubicBezTo>
                    <a:pt x="43" y="4"/>
                    <a:pt x="45" y="3"/>
                    <a:pt x="47" y="2"/>
                  </a:cubicBezTo>
                  <a:cubicBezTo>
                    <a:pt x="52" y="1"/>
                    <a:pt x="58" y="0"/>
                    <a:pt x="63" y="0"/>
                  </a:cubicBezTo>
                  <a:cubicBezTo>
                    <a:pt x="64" y="0"/>
                    <a:pt x="64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7" y="0"/>
                    <a:pt x="67" y="1"/>
                    <a:pt x="68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8" name="Freeform 1542"/>
            <p:cNvSpPr/>
            <p:nvPr/>
          </p:nvSpPr>
          <p:spPr bwMode="auto">
            <a:xfrm>
              <a:off x="1104901" y="601663"/>
              <a:ext cx="223838" cy="260350"/>
            </a:xfrm>
            <a:custGeom>
              <a:avLst/>
              <a:gdLst>
                <a:gd name="T0" fmla="*/ 37 w 80"/>
                <a:gd name="T1" fmla="*/ 92 h 93"/>
                <a:gd name="T2" fmla="*/ 60 w 80"/>
                <a:gd name="T3" fmla="*/ 89 h 93"/>
                <a:gd name="T4" fmla="*/ 71 w 80"/>
                <a:gd name="T5" fmla="*/ 78 h 93"/>
                <a:gd name="T6" fmla="*/ 79 w 80"/>
                <a:gd name="T7" fmla="*/ 58 h 93"/>
                <a:gd name="T8" fmla="*/ 80 w 80"/>
                <a:gd name="T9" fmla="*/ 44 h 93"/>
                <a:gd name="T10" fmla="*/ 78 w 80"/>
                <a:gd name="T11" fmla="*/ 31 h 93"/>
                <a:gd name="T12" fmla="*/ 77 w 80"/>
                <a:gd name="T13" fmla="*/ 28 h 93"/>
                <a:gd name="T14" fmla="*/ 76 w 80"/>
                <a:gd name="T15" fmla="*/ 25 h 93"/>
                <a:gd name="T16" fmla="*/ 72 w 80"/>
                <a:gd name="T17" fmla="*/ 15 h 93"/>
                <a:gd name="T18" fmla="*/ 69 w 80"/>
                <a:gd name="T19" fmla="*/ 11 h 93"/>
                <a:gd name="T20" fmla="*/ 68 w 80"/>
                <a:gd name="T21" fmla="*/ 8 h 93"/>
                <a:gd name="T22" fmla="*/ 66 w 80"/>
                <a:gd name="T23" fmla="*/ 6 h 93"/>
                <a:gd name="T24" fmla="*/ 61 w 80"/>
                <a:gd name="T25" fmla="*/ 1 h 93"/>
                <a:gd name="T26" fmla="*/ 57 w 80"/>
                <a:gd name="T27" fmla="*/ 3 h 93"/>
                <a:gd name="T28" fmla="*/ 59 w 80"/>
                <a:gd name="T29" fmla="*/ 6 h 93"/>
                <a:gd name="T30" fmla="*/ 60 w 80"/>
                <a:gd name="T31" fmla="*/ 13 h 93"/>
                <a:gd name="T32" fmla="*/ 61 w 80"/>
                <a:gd name="T33" fmla="*/ 17 h 93"/>
                <a:gd name="T34" fmla="*/ 61 w 80"/>
                <a:gd name="T35" fmla="*/ 24 h 93"/>
                <a:gd name="T36" fmla="*/ 60 w 80"/>
                <a:gd name="T37" fmla="*/ 30 h 93"/>
                <a:gd name="T38" fmla="*/ 60 w 80"/>
                <a:gd name="T39" fmla="*/ 33 h 93"/>
                <a:gd name="T40" fmla="*/ 58 w 80"/>
                <a:gd name="T41" fmla="*/ 39 h 93"/>
                <a:gd name="T42" fmla="*/ 56 w 80"/>
                <a:gd name="T43" fmla="*/ 42 h 93"/>
                <a:gd name="T44" fmla="*/ 54 w 80"/>
                <a:gd name="T45" fmla="*/ 45 h 93"/>
                <a:gd name="T46" fmla="*/ 46 w 80"/>
                <a:gd name="T47" fmla="*/ 52 h 93"/>
                <a:gd name="T48" fmla="*/ 36 w 80"/>
                <a:gd name="T49" fmla="*/ 53 h 93"/>
                <a:gd name="T50" fmla="*/ 31 w 80"/>
                <a:gd name="T51" fmla="*/ 52 h 93"/>
                <a:gd name="T52" fmla="*/ 25 w 80"/>
                <a:gd name="T53" fmla="*/ 48 h 93"/>
                <a:gd name="T54" fmla="*/ 19 w 80"/>
                <a:gd name="T55" fmla="*/ 42 h 93"/>
                <a:gd name="T56" fmla="*/ 14 w 80"/>
                <a:gd name="T57" fmla="*/ 35 h 93"/>
                <a:gd name="T58" fmla="*/ 11 w 80"/>
                <a:gd name="T59" fmla="*/ 28 h 93"/>
                <a:gd name="T60" fmla="*/ 10 w 80"/>
                <a:gd name="T61" fmla="*/ 26 h 93"/>
                <a:gd name="T62" fmla="*/ 9 w 80"/>
                <a:gd name="T63" fmla="*/ 21 h 93"/>
                <a:gd name="T64" fmla="*/ 8 w 80"/>
                <a:gd name="T65" fmla="*/ 20 h 93"/>
                <a:gd name="T66" fmla="*/ 8 w 80"/>
                <a:gd name="T67" fmla="*/ 19 h 93"/>
                <a:gd name="T68" fmla="*/ 8 w 80"/>
                <a:gd name="T69" fmla="*/ 17 h 93"/>
                <a:gd name="T70" fmla="*/ 7 w 80"/>
                <a:gd name="T71" fmla="*/ 16 h 93"/>
                <a:gd name="T72" fmla="*/ 8 w 80"/>
                <a:gd name="T73" fmla="*/ 14 h 93"/>
                <a:gd name="T74" fmla="*/ 4 w 80"/>
                <a:gd name="T75" fmla="*/ 12 h 93"/>
                <a:gd name="T76" fmla="*/ 3 w 80"/>
                <a:gd name="T77" fmla="*/ 15 h 93"/>
                <a:gd name="T78" fmla="*/ 2 w 80"/>
                <a:gd name="T79" fmla="*/ 18 h 93"/>
                <a:gd name="T80" fmla="*/ 2 w 80"/>
                <a:gd name="T81" fmla="*/ 19 h 93"/>
                <a:gd name="T82" fmla="*/ 2 w 80"/>
                <a:gd name="T83" fmla="*/ 21 h 93"/>
                <a:gd name="T84" fmla="*/ 1 w 80"/>
                <a:gd name="T85" fmla="*/ 22 h 93"/>
                <a:gd name="T86" fmla="*/ 1 w 80"/>
                <a:gd name="T87" fmla="*/ 24 h 93"/>
                <a:gd name="T88" fmla="*/ 1 w 80"/>
                <a:gd name="T89" fmla="*/ 27 h 93"/>
                <a:gd name="T90" fmla="*/ 0 w 80"/>
                <a:gd name="T91" fmla="*/ 29 h 93"/>
                <a:gd name="T92" fmla="*/ 0 w 80"/>
                <a:gd name="T93" fmla="*/ 36 h 93"/>
                <a:gd name="T94" fmla="*/ 1 w 80"/>
                <a:gd name="T95" fmla="*/ 43 h 93"/>
                <a:gd name="T96" fmla="*/ 2 w 80"/>
                <a:gd name="T97" fmla="*/ 48 h 93"/>
                <a:gd name="T98" fmla="*/ 9 w 80"/>
                <a:gd name="T99" fmla="*/ 67 h 93"/>
                <a:gd name="T100" fmla="*/ 12 w 80"/>
                <a:gd name="T101" fmla="*/ 72 h 93"/>
                <a:gd name="T102" fmla="*/ 29 w 80"/>
                <a:gd name="T103" fmla="*/ 88 h 93"/>
                <a:gd name="T104" fmla="*/ 32 w 80"/>
                <a:gd name="T105" fmla="*/ 9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0" h="93">
                  <a:moveTo>
                    <a:pt x="33" y="91"/>
                  </a:moveTo>
                  <a:cubicBezTo>
                    <a:pt x="34" y="91"/>
                    <a:pt x="36" y="92"/>
                    <a:pt x="37" y="92"/>
                  </a:cubicBezTo>
                  <a:cubicBezTo>
                    <a:pt x="41" y="93"/>
                    <a:pt x="45" y="93"/>
                    <a:pt x="48" y="93"/>
                  </a:cubicBezTo>
                  <a:cubicBezTo>
                    <a:pt x="53" y="92"/>
                    <a:pt x="57" y="91"/>
                    <a:pt x="60" y="89"/>
                  </a:cubicBezTo>
                  <a:cubicBezTo>
                    <a:pt x="62" y="88"/>
                    <a:pt x="64" y="86"/>
                    <a:pt x="66" y="85"/>
                  </a:cubicBezTo>
                  <a:cubicBezTo>
                    <a:pt x="68" y="83"/>
                    <a:pt x="70" y="81"/>
                    <a:pt x="71" y="78"/>
                  </a:cubicBezTo>
                  <a:cubicBezTo>
                    <a:pt x="74" y="75"/>
                    <a:pt x="76" y="70"/>
                    <a:pt x="78" y="65"/>
                  </a:cubicBezTo>
                  <a:cubicBezTo>
                    <a:pt x="78" y="63"/>
                    <a:pt x="79" y="60"/>
                    <a:pt x="79" y="58"/>
                  </a:cubicBezTo>
                  <a:cubicBezTo>
                    <a:pt x="80" y="55"/>
                    <a:pt x="80" y="52"/>
                    <a:pt x="80" y="50"/>
                  </a:cubicBezTo>
                  <a:cubicBezTo>
                    <a:pt x="80" y="48"/>
                    <a:pt x="80" y="46"/>
                    <a:pt x="80" y="44"/>
                  </a:cubicBezTo>
                  <a:cubicBezTo>
                    <a:pt x="80" y="41"/>
                    <a:pt x="79" y="38"/>
                    <a:pt x="79" y="36"/>
                  </a:cubicBezTo>
                  <a:cubicBezTo>
                    <a:pt x="79" y="34"/>
                    <a:pt x="78" y="33"/>
                    <a:pt x="78" y="31"/>
                  </a:cubicBezTo>
                  <a:cubicBezTo>
                    <a:pt x="78" y="30"/>
                    <a:pt x="78" y="30"/>
                    <a:pt x="78" y="30"/>
                  </a:cubicBezTo>
                  <a:cubicBezTo>
                    <a:pt x="77" y="29"/>
                    <a:pt x="77" y="29"/>
                    <a:pt x="77" y="28"/>
                  </a:cubicBezTo>
                  <a:cubicBezTo>
                    <a:pt x="77" y="27"/>
                    <a:pt x="77" y="27"/>
                    <a:pt x="77" y="27"/>
                  </a:cubicBezTo>
                  <a:cubicBezTo>
                    <a:pt x="77" y="26"/>
                    <a:pt x="76" y="26"/>
                    <a:pt x="76" y="25"/>
                  </a:cubicBezTo>
                  <a:cubicBezTo>
                    <a:pt x="75" y="22"/>
                    <a:pt x="74" y="20"/>
                    <a:pt x="73" y="18"/>
                  </a:cubicBezTo>
                  <a:cubicBezTo>
                    <a:pt x="73" y="17"/>
                    <a:pt x="72" y="16"/>
                    <a:pt x="72" y="15"/>
                  </a:cubicBezTo>
                  <a:cubicBezTo>
                    <a:pt x="71" y="14"/>
                    <a:pt x="71" y="14"/>
                    <a:pt x="71" y="13"/>
                  </a:cubicBezTo>
                  <a:cubicBezTo>
                    <a:pt x="70" y="12"/>
                    <a:pt x="70" y="12"/>
                    <a:pt x="69" y="11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68" y="9"/>
                    <a:pt x="68" y="9"/>
                    <a:pt x="68" y="8"/>
                  </a:cubicBezTo>
                  <a:cubicBezTo>
                    <a:pt x="67" y="8"/>
                    <a:pt x="67" y="7"/>
                    <a:pt x="66" y="7"/>
                  </a:cubicBezTo>
                  <a:cubicBezTo>
                    <a:pt x="66" y="7"/>
                    <a:pt x="66" y="6"/>
                    <a:pt x="66" y="6"/>
                  </a:cubicBezTo>
                  <a:cubicBezTo>
                    <a:pt x="65" y="4"/>
                    <a:pt x="64" y="3"/>
                    <a:pt x="62" y="1"/>
                  </a:cubicBezTo>
                  <a:cubicBezTo>
                    <a:pt x="62" y="1"/>
                    <a:pt x="62" y="1"/>
                    <a:pt x="61" y="1"/>
                  </a:cubicBezTo>
                  <a:cubicBezTo>
                    <a:pt x="60" y="0"/>
                    <a:pt x="59" y="0"/>
                    <a:pt x="58" y="1"/>
                  </a:cubicBezTo>
                  <a:cubicBezTo>
                    <a:pt x="57" y="2"/>
                    <a:pt x="57" y="3"/>
                    <a:pt x="57" y="3"/>
                  </a:cubicBezTo>
                  <a:cubicBezTo>
                    <a:pt x="57" y="4"/>
                    <a:pt x="57" y="5"/>
                    <a:pt x="58" y="6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59" y="8"/>
                    <a:pt x="59" y="9"/>
                    <a:pt x="60" y="11"/>
                  </a:cubicBezTo>
                  <a:cubicBezTo>
                    <a:pt x="60" y="12"/>
                    <a:pt x="60" y="13"/>
                    <a:pt x="60" y="13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61" y="15"/>
                    <a:pt x="61" y="16"/>
                    <a:pt x="61" y="17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20"/>
                    <a:pt x="61" y="22"/>
                    <a:pt x="61" y="24"/>
                  </a:cubicBezTo>
                  <a:cubicBezTo>
                    <a:pt x="61" y="26"/>
                    <a:pt x="61" y="28"/>
                    <a:pt x="60" y="30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0" y="31"/>
                    <a:pt x="60" y="31"/>
                    <a:pt x="60" y="32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60" y="34"/>
                    <a:pt x="60" y="34"/>
                    <a:pt x="59" y="35"/>
                  </a:cubicBezTo>
                  <a:cubicBezTo>
                    <a:pt x="59" y="36"/>
                    <a:pt x="58" y="38"/>
                    <a:pt x="58" y="39"/>
                  </a:cubicBezTo>
                  <a:cubicBezTo>
                    <a:pt x="58" y="39"/>
                    <a:pt x="58" y="40"/>
                    <a:pt x="57" y="40"/>
                  </a:cubicBezTo>
                  <a:cubicBezTo>
                    <a:pt x="57" y="41"/>
                    <a:pt x="57" y="42"/>
                    <a:pt x="56" y="42"/>
                  </a:cubicBezTo>
                  <a:cubicBezTo>
                    <a:pt x="56" y="44"/>
                    <a:pt x="55" y="45"/>
                    <a:pt x="54" y="46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3" y="47"/>
                    <a:pt x="51" y="48"/>
                    <a:pt x="50" y="50"/>
                  </a:cubicBezTo>
                  <a:cubicBezTo>
                    <a:pt x="49" y="51"/>
                    <a:pt x="47" y="51"/>
                    <a:pt x="46" y="52"/>
                  </a:cubicBezTo>
                  <a:cubicBezTo>
                    <a:pt x="44" y="53"/>
                    <a:pt x="43" y="53"/>
                    <a:pt x="41" y="53"/>
                  </a:cubicBezTo>
                  <a:cubicBezTo>
                    <a:pt x="39" y="54"/>
                    <a:pt x="38" y="54"/>
                    <a:pt x="36" y="53"/>
                  </a:cubicBezTo>
                  <a:cubicBezTo>
                    <a:pt x="35" y="53"/>
                    <a:pt x="34" y="53"/>
                    <a:pt x="33" y="53"/>
                  </a:cubicBezTo>
                  <a:cubicBezTo>
                    <a:pt x="32" y="52"/>
                    <a:pt x="31" y="52"/>
                    <a:pt x="31" y="52"/>
                  </a:cubicBezTo>
                  <a:cubicBezTo>
                    <a:pt x="29" y="51"/>
                    <a:pt x="27" y="50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3" y="46"/>
                    <a:pt x="20" y="44"/>
                    <a:pt x="19" y="42"/>
                  </a:cubicBezTo>
                  <a:cubicBezTo>
                    <a:pt x="17" y="40"/>
                    <a:pt x="16" y="38"/>
                    <a:pt x="15" y="36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3" y="32"/>
                    <a:pt x="12" y="30"/>
                    <a:pt x="11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5"/>
                    <a:pt x="9" y="24"/>
                    <a:pt x="9" y="23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5"/>
                    <a:pt x="8" y="14"/>
                    <a:pt x="8" y="14"/>
                  </a:cubicBezTo>
                  <a:cubicBezTo>
                    <a:pt x="8" y="13"/>
                    <a:pt x="7" y="12"/>
                    <a:pt x="6" y="12"/>
                  </a:cubicBezTo>
                  <a:cubicBezTo>
                    <a:pt x="5" y="12"/>
                    <a:pt x="5" y="12"/>
                    <a:pt x="4" y="12"/>
                  </a:cubicBezTo>
                  <a:cubicBezTo>
                    <a:pt x="3" y="13"/>
                    <a:pt x="3" y="14"/>
                    <a:pt x="3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2" y="18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3"/>
                    <a:pt x="1" y="23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5"/>
                    <a:pt x="1" y="26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2"/>
                    <a:pt x="0" y="34"/>
                    <a:pt x="0" y="36"/>
                  </a:cubicBezTo>
                  <a:cubicBezTo>
                    <a:pt x="0" y="38"/>
                    <a:pt x="1" y="40"/>
                    <a:pt x="1" y="42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4"/>
                    <a:pt x="1" y="45"/>
                    <a:pt x="2" y="47"/>
                  </a:cubicBezTo>
                  <a:cubicBezTo>
                    <a:pt x="2" y="47"/>
                    <a:pt x="2" y="47"/>
                    <a:pt x="2" y="48"/>
                  </a:cubicBezTo>
                  <a:cubicBezTo>
                    <a:pt x="3" y="52"/>
                    <a:pt x="4" y="55"/>
                    <a:pt x="5" y="58"/>
                  </a:cubicBezTo>
                  <a:cubicBezTo>
                    <a:pt x="6" y="61"/>
                    <a:pt x="7" y="64"/>
                    <a:pt x="9" y="67"/>
                  </a:cubicBezTo>
                  <a:cubicBezTo>
                    <a:pt x="9" y="67"/>
                    <a:pt x="9" y="68"/>
                    <a:pt x="10" y="68"/>
                  </a:cubicBezTo>
                  <a:cubicBezTo>
                    <a:pt x="11" y="70"/>
                    <a:pt x="11" y="71"/>
                    <a:pt x="12" y="72"/>
                  </a:cubicBezTo>
                  <a:cubicBezTo>
                    <a:pt x="14" y="74"/>
                    <a:pt x="15" y="76"/>
                    <a:pt x="17" y="78"/>
                  </a:cubicBezTo>
                  <a:cubicBezTo>
                    <a:pt x="20" y="82"/>
                    <a:pt x="24" y="86"/>
                    <a:pt x="29" y="88"/>
                  </a:cubicBezTo>
                  <a:cubicBezTo>
                    <a:pt x="29" y="89"/>
                    <a:pt x="30" y="89"/>
                    <a:pt x="30" y="89"/>
                  </a:cubicBezTo>
                  <a:cubicBezTo>
                    <a:pt x="31" y="90"/>
                    <a:pt x="32" y="90"/>
                    <a:pt x="32" y="90"/>
                  </a:cubicBezTo>
                  <a:cubicBezTo>
                    <a:pt x="32" y="90"/>
                    <a:pt x="33" y="90"/>
                    <a:pt x="33" y="9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9" name="Freeform 1543"/>
            <p:cNvSpPr/>
            <p:nvPr/>
          </p:nvSpPr>
          <p:spPr bwMode="auto">
            <a:xfrm>
              <a:off x="866776" y="538163"/>
              <a:ext cx="249238" cy="265113"/>
            </a:xfrm>
            <a:custGeom>
              <a:avLst/>
              <a:gdLst>
                <a:gd name="T0" fmla="*/ 4 w 89"/>
                <a:gd name="T1" fmla="*/ 77 h 95"/>
                <a:gd name="T2" fmla="*/ 21 w 89"/>
                <a:gd name="T3" fmla="*/ 93 h 95"/>
                <a:gd name="T4" fmla="*/ 37 w 89"/>
                <a:gd name="T5" fmla="*/ 94 h 95"/>
                <a:gd name="T6" fmla="*/ 57 w 89"/>
                <a:gd name="T7" fmla="*/ 87 h 95"/>
                <a:gd name="T8" fmla="*/ 69 w 89"/>
                <a:gd name="T9" fmla="*/ 78 h 95"/>
                <a:gd name="T10" fmla="*/ 77 w 89"/>
                <a:gd name="T11" fmla="*/ 68 h 95"/>
                <a:gd name="T12" fmla="*/ 79 w 89"/>
                <a:gd name="T13" fmla="*/ 65 h 95"/>
                <a:gd name="T14" fmla="*/ 80 w 89"/>
                <a:gd name="T15" fmla="*/ 63 h 95"/>
                <a:gd name="T16" fmla="*/ 85 w 89"/>
                <a:gd name="T17" fmla="*/ 53 h 95"/>
                <a:gd name="T18" fmla="*/ 86 w 89"/>
                <a:gd name="T19" fmla="*/ 48 h 95"/>
                <a:gd name="T20" fmla="*/ 87 w 89"/>
                <a:gd name="T21" fmla="*/ 45 h 95"/>
                <a:gd name="T22" fmla="*/ 88 w 89"/>
                <a:gd name="T23" fmla="*/ 43 h 95"/>
                <a:gd name="T24" fmla="*/ 89 w 89"/>
                <a:gd name="T25" fmla="*/ 36 h 95"/>
                <a:gd name="T26" fmla="*/ 84 w 89"/>
                <a:gd name="T27" fmla="*/ 34 h 95"/>
                <a:gd name="T28" fmla="*/ 83 w 89"/>
                <a:gd name="T29" fmla="*/ 37 h 95"/>
                <a:gd name="T30" fmla="*/ 79 w 89"/>
                <a:gd name="T31" fmla="*/ 43 h 95"/>
                <a:gd name="T32" fmla="*/ 76 w 89"/>
                <a:gd name="T33" fmla="*/ 46 h 95"/>
                <a:gd name="T34" fmla="*/ 71 w 89"/>
                <a:gd name="T35" fmla="*/ 51 h 95"/>
                <a:gd name="T36" fmla="*/ 64 w 89"/>
                <a:gd name="T37" fmla="*/ 55 h 95"/>
                <a:gd name="T38" fmla="*/ 62 w 89"/>
                <a:gd name="T39" fmla="*/ 56 h 95"/>
                <a:gd name="T40" fmla="*/ 57 w 89"/>
                <a:gd name="T41" fmla="*/ 58 h 95"/>
                <a:gd name="T42" fmla="*/ 50 w 89"/>
                <a:gd name="T43" fmla="*/ 60 h 95"/>
                <a:gd name="T44" fmla="*/ 44 w 89"/>
                <a:gd name="T45" fmla="*/ 59 h 95"/>
                <a:gd name="T46" fmla="*/ 36 w 89"/>
                <a:gd name="T47" fmla="*/ 55 h 95"/>
                <a:gd name="T48" fmla="*/ 31 w 89"/>
                <a:gd name="T49" fmla="*/ 48 h 95"/>
                <a:gd name="T50" fmla="*/ 29 w 89"/>
                <a:gd name="T51" fmla="*/ 39 h 95"/>
                <a:gd name="T52" fmla="*/ 30 w 89"/>
                <a:gd name="T53" fmla="*/ 30 h 95"/>
                <a:gd name="T54" fmla="*/ 32 w 89"/>
                <a:gd name="T55" fmla="*/ 22 h 95"/>
                <a:gd name="T56" fmla="*/ 35 w 89"/>
                <a:gd name="T57" fmla="*/ 15 h 95"/>
                <a:gd name="T58" fmla="*/ 36 w 89"/>
                <a:gd name="T59" fmla="*/ 13 h 95"/>
                <a:gd name="T60" fmla="*/ 39 w 89"/>
                <a:gd name="T61" fmla="*/ 9 h 95"/>
                <a:gd name="T62" fmla="*/ 40 w 89"/>
                <a:gd name="T63" fmla="*/ 8 h 95"/>
                <a:gd name="T64" fmla="*/ 40 w 89"/>
                <a:gd name="T65" fmla="*/ 7 h 95"/>
                <a:gd name="T66" fmla="*/ 41 w 89"/>
                <a:gd name="T67" fmla="*/ 6 h 95"/>
                <a:gd name="T68" fmla="*/ 42 w 89"/>
                <a:gd name="T69" fmla="*/ 5 h 95"/>
                <a:gd name="T70" fmla="*/ 44 w 89"/>
                <a:gd name="T71" fmla="*/ 4 h 95"/>
                <a:gd name="T72" fmla="*/ 42 w 89"/>
                <a:gd name="T73" fmla="*/ 0 h 95"/>
                <a:gd name="T74" fmla="*/ 40 w 89"/>
                <a:gd name="T75" fmla="*/ 1 h 95"/>
                <a:gd name="T76" fmla="*/ 37 w 89"/>
                <a:gd name="T77" fmla="*/ 2 h 95"/>
                <a:gd name="T78" fmla="*/ 36 w 89"/>
                <a:gd name="T79" fmla="*/ 3 h 95"/>
                <a:gd name="T80" fmla="*/ 35 w 89"/>
                <a:gd name="T81" fmla="*/ 4 h 95"/>
                <a:gd name="T82" fmla="*/ 33 w 89"/>
                <a:gd name="T83" fmla="*/ 4 h 95"/>
                <a:gd name="T84" fmla="*/ 32 w 89"/>
                <a:gd name="T85" fmla="*/ 5 h 95"/>
                <a:gd name="T86" fmla="*/ 30 w 89"/>
                <a:gd name="T87" fmla="*/ 7 h 95"/>
                <a:gd name="T88" fmla="*/ 27 w 89"/>
                <a:gd name="T89" fmla="*/ 8 h 95"/>
                <a:gd name="T90" fmla="*/ 23 w 89"/>
                <a:gd name="T91" fmla="*/ 12 h 95"/>
                <a:gd name="T92" fmla="*/ 17 w 89"/>
                <a:gd name="T93" fmla="*/ 18 h 95"/>
                <a:gd name="T94" fmla="*/ 14 w 89"/>
                <a:gd name="T95" fmla="*/ 21 h 95"/>
                <a:gd name="T96" fmla="*/ 5 w 89"/>
                <a:gd name="T97" fmla="*/ 39 h 95"/>
                <a:gd name="T98" fmla="*/ 3 w 89"/>
                <a:gd name="T99" fmla="*/ 45 h 95"/>
                <a:gd name="T100" fmla="*/ 1 w 89"/>
                <a:gd name="T101" fmla="*/ 69 h 95"/>
                <a:gd name="T102" fmla="*/ 2 w 89"/>
                <a:gd name="T103" fmla="*/ 7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9" h="95">
                  <a:moveTo>
                    <a:pt x="2" y="73"/>
                  </a:moveTo>
                  <a:cubicBezTo>
                    <a:pt x="3" y="74"/>
                    <a:pt x="3" y="76"/>
                    <a:pt x="4" y="77"/>
                  </a:cubicBezTo>
                  <a:cubicBezTo>
                    <a:pt x="6" y="81"/>
                    <a:pt x="8" y="84"/>
                    <a:pt x="11" y="86"/>
                  </a:cubicBezTo>
                  <a:cubicBezTo>
                    <a:pt x="14" y="89"/>
                    <a:pt x="17" y="91"/>
                    <a:pt x="21" y="93"/>
                  </a:cubicBezTo>
                  <a:cubicBezTo>
                    <a:pt x="24" y="94"/>
                    <a:pt x="26" y="94"/>
                    <a:pt x="28" y="94"/>
                  </a:cubicBezTo>
                  <a:cubicBezTo>
                    <a:pt x="31" y="95"/>
                    <a:pt x="34" y="94"/>
                    <a:pt x="37" y="94"/>
                  </a:cubicBezTo>
                  <a:cubicBezTo>
                    <a:pt x="41" y="94"/>
                    <a:pt x="46" y="92"/>
                    <a:pt x="51" y="90"/>
                  </a:cubicBezTo>
                  <a:cubicBezTo>
                    <a:pt x="53" y="89"/>
                    <a:pt x="55" y="88"/>
                    <a:pt x="57" y="87"/>
                  </a:cubicBezTo>
                  <a:cubicBezTo>
                    <a:pt x="60" y="85"/>
                    <a:pt x="62" y="84"/>
                    <a:pt x="64" y="82"/>
                  </a:cubicBezTo>
                  <a:cubicBezTo>
                    <a:pt x="66" y="81"/>
                    <a:pt x="67" y="79"/>
                    <a:pt x="69" y="78"/>
                  </a:cubicBezTo>
                  <a:cubicBezTo>
                    <a:pt x="70" y="76"/>
                    <a:pt x="72" y="74"/>
                    <a:pt x="74" y="72"/>
                  </a:cubicBezTo>
                  <a:cubicBezTo>
                    <a:pt x="75" y="71"/>
                    <a:pt x="76" y="69"/>
                    <a:pt x="77" y="68"/>
                  </a:cubicBezTo>
                  <a:cubicBezTo>
                    <a:pt x="77" y="67"/>
                    <a:pt x="77" y="67"/>
                    <a:pt x="77" y="67"/>
                  </a:cubicBezTo>
                  <a:cubicBezTo>
                    <a:pt x="78" y="67"/>
                    <a:pt x="78" y="66"/>
                    <a:pt x="79" y="65"/>
                  </a:cubicBezTo>
                  <a:cubicBezTo>
                    <a:pt x="79" y="65"/>
                    <a:pt x="79" y="65"/>
                    <a:pt x="79" y="65"/>
                  </a:cubicBezTo>
                  <a:cubicBezTo>
                    <a:pt x="80" y="64"/>
                    <a:pt x="80" y="63"/>
                    <a:pt x="80" y="63"/>
                  </a:cubicBezTo>
                  <a:cubicBezTo>
                    <a:pt x="82" y="60"/>
                    <a:pt x="83" y="58"/>
                    <a:pt x="84" y="56"/>
                  </a:cubicBezTo>
                  <a:cubicBezTo>
                    <a:pt x="84" y="55"/>
                    <a:pt x="85" y="54"/>
                    <a:pt x="85" y="53"/>
                  </a:cubicBezTo>
                  <a:cubicBezTo>
                    <a:pt x="85" y="52"/>
                    <a:pt x="85" y="51"/>
                    <a:pt x="85" y="51"/>
                  </a:cubicBezTo>
                  <a:cubicBezTo>
                    <a:pt x="86" y="50"/>
                    <a:pt x="86" y="49"/>
                    <a:pt x="86" y="48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47"/>
                    <a:pt x="87" y="46"/>
                    <a:pt x="87" y="45"/>
                  </a:cubicBezTo>
                  <a:cubicBezTo>
                    <a:pt x="87" y="45"/>
                    <a:pt x="88" y="44"/>
                    <a:pt x="88" y="43"/>
                  </a:cubicBezTo>
                  <a:cubicBezTo>
                    <a:pt x="88" y="43"/>
                    <a:pt x="88" y="43"/>
                    <a:pt x="88" y="43"/>
                  </a:cubicBezTo>
                  <a:cubicBezTo>
                    <a:pt x="88" y="41"/>
                    <a:pt x="89" y="39"/>
                    <a:pt x="89" y="37"/>
                  </a:cubicBezTo>
                  <a:cubicBezTo>
                    <a:pt x="89" y="36"/>
                    <a:pt x="89" y="36"/>
                    <a:pt x="89" y="36"/>
                  </a:cubicBezTo>
                  <a:cubicBezTo>
                    <a:pt x="89" y="34"/>
                    <a:pt x="88" y="33"/>
                    <a:pt x="86" y="33"/>
                  </a:cubicBezTo>
                  <a:cubicBezTo>
                    <a:pt x="85" y="33"/>
                    <a:pt x="85" y="34"/>
                    <a:pt x="84" y="34"/>
                  </a:cubicBezTo>
                  <a:cubicBezTo>
                    <a:pt x="83" y="35"/>
                    <a:pt x="83" y="36"/>
                    <a:pt x="83" y="36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82" y="39"/>
                    <a:pt x="81" y="40"/>
                    <a:pt x="80" y="41"/>
                  </a:cubicBezTo>
                  <a:cubicBezTo>
                    <a:pt x="79" y="42"/>
                    <a:pt x="79" y="43"/>
                    <a:pt x="79" y="43"/>
                  </a:cubicBezTo>
                  <a:cubicBezTo>
                    <a:pt x="78" y="44"/>
                    <a:pt x="78" y="44"/>
                    <a:pt x="78" y="44"/>
                  </a:cubicBezTo>
                  <a:cubicBezTo>
                    <a:pt x="77" y="45"/>
                    <a:pt x="77" y="45"/>
                    <a:pt x="76" y="46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48"/>
                    <a:pt x="72" y="49"/>
                    <a:pt x="71" y="51"/>
                  </a:cubicBezTo>
                  <a:cubicBezTo>
                    <a:pt x="69" y="52"/>
                    <a:pt x="68" y="53"/>
                    <a:pt x="66" y="54"/>
                  </a:cubicBezTo>
                  <a:cubicBezTo>
                    <a:pt x="66" y="54"/>
                    <a:pt x="65" y="55"/>
                    <a:pt x="64" y="55"/>
                  </a:cubicBezTo>
                  <a:cubicBezTo>
                    <a:pt x="64" y="55"/>
                    <a:pt x="63" y="56"/>
                    <a:pt x="63" y="56"/>
                  </a:cubicBezTo>
                  <a:cubicBezTo>
                    <a:pt x="63" y="56"/>
                    <a:pt x="62" y="56"/>
                    <a:pt x="62" y="56"/>
                  </a:cubicBezTo>
                  <a:cubicBezTo>
                    <a:pt x="60" y="57"/>
                    <a:pt x="59" y="58"/>
                    <a:pt x="57" y="58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56" y="59"/>
                    <a:pt x="55" y="59"/>
                    <a:pt x="54" y="59"/>
                  </a:cubicBezTo>
                  <a:cubicBezTo>
                    <a:pt x="53" y="59"/>
                    <a:pt x="51" y="59"/>
                    <a:pt x="50" y="60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48" y="60"/>
                    <a:pt x="46" y="59"/>
                    <a:pt x="44" y="59"/>
                  </a:cubicBezTo>
                  <a:cubicBezTo>
                    <a:pt x="43" y="59"/>
                    <a:pt x="41" y="58"/>
                    <a:pt x="40" y="58"/>
                  </a:cubicBezTo>
                  <a:cubicBezTo>
                    <a:pt x="38" y="57"/>
                    <a:pt x="37" y="56"/>
                    <a:pt x="36" y="55"/>
                  </a:cubicBezTo>
                  <a:cubicBezTo>
                    <a:pt x="35" y="54"/>
                    <a:pt x="33" y="52"/>
                    <a:pt x="33" y="51"/>
                  </a:cubicBezTo>
                  <a:cubicBezTo>
                    <a:pt x="32" y="50"/>
                    <a:pt x="32" y="49"/>
                    <a:pt x="31" y="48"/>
                  </a:cubicBezTo>
                  <a:cubicBezTo>
                    <a:pt x="31" y="47"/>
                    <a:pt x="30" y="47"/>
                    <a:pt x="30" y="46"/>
                  </a:cubicBezTo>
                  <a:cubicBezTo>
                    <a:pt x="30" y="44"/>
                    <a:pt x="29" y="42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6"/>
                    <a:pt x="29" y="33"/>
                    <a:pt x="30" y="30"/>
                  </a:cubicBezTo>
                  <a:cubicBezTo>
                    <a:pt x="30" y="28"/>
                    <a:pt x="31" y="26"/>
                    <a:pt x="32" y="24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3" y="19"/>
                    <a:pt x="34" y="17"/>
                    <a:pt x="35" y="15"/>
                  </a:cubicBezTo>
                  <a:cubicBezTo>
                    <a:pt x="36" y="15"/>
                    <a:pt x="36" y="14"/>
                    <a:pt x="36" y="1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7" y="11"/>
                    <a:pt x="38" y="11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1" y="7"/>
                    <a:pt x="41" y="7"/>
                    <a:pt x="41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3" y="5"/>
                    <a:pt x="44" y="4"/>
                    <a:pt x="44" y="4"/>
                  </a:cubicBezTo>
                  <a:cubicBezTo>
                    <a:pt x="44" y="3"/>
                    <a:pt x="45" y="2"/>
                    <a:pt x="44" y="2"/>
                  </a:cubicBezTo>
                  <a:cubicBezTo>
                    <a:pt x="44" y="1"/>
                    <a:pt x="43" y="0"/>
                    <a:pt x="42" y="0"/>
                  </a:cubicBezTo>
                  <a:cubicBezTo>
                    <a:pt x="42" y="0"/>
                    <a:pt x="41" y="0"/>
                    <a:pt x="40" y="0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39" y="1"/>
                    <a:pt x="39" y="1"/>
                    <a:pt x="39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5"/>
                    <a:pt x="33" y="5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1" y="6"/>
                    <a:pt x="30" y="6"/>
                    <a:pt x="30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9"/>
                    <a:pt x="27" y="9"/>
                    <a:pt x="26" y="9"/>
                  </a:cubicBezTo>
                  <a:cubicBezTo>
                    <a:pt x="25" y="10"/>
                    <a:pt x="24" y="11"/>
                    <a:pt x="23" y="12"/>
                  </a:cubicBezTo>
                  <a:cubicBezTo>
                    <a:pt x="21" y="14"/>
                    <a:pt x="19" y="15"/>
                    <a:pt x="18" y="17"/>
                  </a:cubicBezTo>
                  <a:cubicBezTo>
                    <a:pt x="18" y="17"/>
                    <a:pt x="17" y="18"/>
                    <a:pt x="17" y="18"/>
                  </a:cubicBezTo>
                  <a:cubicBezTo>
                    <a:pt x="17" y="19"/>
                    <a:pt x="16" y="20"/>
                    <a:pt x="15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2" y="25"/>
                    <a:pt x="10" y="27"/>
                    <a:pt x="9" y="30"/>
                  </a:cubicBezTo>
                  <a:cubicBezTo>
                    <a:pt x="7" y="33"/>
                    <a:pt x="6" y="36"/>
                    <a:pt x="5" y="39"/>
                  </a:cubicBezTo>
                  <a:cubicBezTo>
                    <a:pt x="4" y="40"/>
                    <a:pt x="4" y="40"/>
                    <a:pt x="4" y="41"/>
                  </a:cubicBezTo>
                  <a:cubicBezTo>
                    <a:pt x="3" y="43"/>
                    <a:pt x="3" y="44"/>
                    <a:pt x="3" y="45"/>
                  </a:cubicBezTo>
                  <a:cubicBezTo>
                    <a:pt x="2" y="48"/>
                    <a:pt x="1" y="50"/>
                    <a:pt x="1" y="53"/>
                  </a:cubicBezTo>
                  <a:cubicBezTo>
                    <a:pt x="0" y="58"/>
                    <a:pt x="0" y="63"/>
                    <a:pt x="1" y="69"/>
                  </a:cubicBezTo>
                  <a:cubicBezTo>
                    <a:pt x="1" y="69"/>
                    <a:pt x="1" y="70"/>
                    <a:pt x="2" y="70"/>
                  </a:cubicBezTo>
                  <a:cubicBezTo>
                    <a:pt x="2" y="71"/>
                    <a:pt x="2" y="72"/>
                    <a:pt x="2" y="72"/>
                  </a:cubicBezTo>
                  <a:cubicBezTo>
                    <a:pt x="2" y="73"/>
                    <a:pt x="2" y="73"/>
                    <a:pt x="2" y="7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0" name="Freeform 1544"/>
            <p:cNvSpPr/>
            <p:nvPr/>
          </p:nvSpPr>
          <p:spPr bwMode="auto">
            <a:xfrm>
              <a:off x="990601" y="358775"/>
              <a:ext cx="158750" cy="155575"/>
            </a:xfrm>
            <a:custGeom>
              <a:avLst/>
              <a:gdLst>
                <a:gd name="T0" fmla="*/ 40 w 57"/>
                <a:gd name="T1" fmla="*/ 6 h 56"/>
                <a:gd name="T2" fmla="*/ 7 w 57"/>
                <a:gd name="T3" fmla="*/ 16 h 56"/>
                <a:gd name="T4" fmla="*/ 17 w 57"/>
                <a:gd name="T5" fmla="*/ 50 h 56"/>
                <a:gd name="T6" fmla="*/ 50 w 57"/>
                <a:gd name="T7" fmla="*/ 40 h 56"/>
                <a:gd name="T8" fmla="*/ 40 w 57"/>
                <a:gd name="T9" fmla="*/ 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6">
                  <a:moveTo>
                    <a:pt x="40" y="6"/>
                  </a:moveTo>
                  <a:cubicBezTo>
                    <a:pt x="28" y="0"/>
                    <a:pt x="13" y="4"/>
                    <a:pt x="7" y="16"/>
                  </a:cubicBezTo>
                  <a:cubicBezTo>
                    <a:pt x="0" y="28"/>
                    <a:pt x="5" y="43"/>
                    <a:pt x="17" y="50"/>
                  </a:cubicBezTo>
                  <a:cubicBezTo>
                    <a:pt x="29" y="56"/>
                    <a:pt x="44" y="52"/>
                    <a:pt x="50" y="40"/>
                  </a:cubicBezTo>
                  <a:cubicBezTo>
                    <a:pt x="57" y="28"/>
                    <a:pt x="52" y="13"/>
                    <a:pt x="40" y="6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1" name="Freeform 1545"/>
            <p:cNvSpPr/>
            <p:nvPr/>
          </p:nvSpPr>
          <p:spPr bwMode="auto">
            <a:xfrm>
              <a:off x="968376" y="461963"/>
              <a:ext cx="158750" cy="160338"/>
            </a:xfrm>
            <a:custGeom>
              <a:avLst/>
              <a:gdLst>
                <a:gd name="T0" fmla="*/ 40 w 57"/>
                <a:gd name="T1" fmla="*/ 6 h 57"/>
                <a:gd name="T2" fmla="*/ 6 w 57"/>
                <a:gd name="T3" fmla="*/ 16 h 57"/>
                <a:gd name="T4" fmla="*/ 16 w 57"/>
                <a:gd name="T5" fmla="*/ 50 h 57"/>
                <a:gd name="T6" fmla="*/ 50 w 57"/>
                <a:gd name="T7" fmla="*/ 40 h 57"/>
                <a:gd name="T8" fmla="*/ 40 w 57"/>
                <a:gd name="T9" fmla="*/ 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7">
                  <a:moveTo>
                    <a:pt x="40" y="6"/>
                  </a:moveTo>
                  <a:cubicBezTo>
                    <a:pt x="28" y="0"/>
                    <a:pt x="13" y="4"/>
                    <a:pt x="6" y="16"/>
                  </a:cubicBezTo>
                  <a:cubicBezTo>
                    <a:pt x="0" y="29"/>
                    <a:pt x="4" y="44"/>
                    <a:pt x="16" y="50"/>
                  </a:cubicBezTo>
                  <a:cubicBezTo>
                    <a:pt x="29" y="57"/>
                    <a:pt x="44" y="52"/>
                    <a:pt x="50" y="40"/>
                  </a:cubicBezTo>
                  <a:cubicBezTo>
                    <a:pt x="57" y="28"/>
                    <a:pt x="52" y="13"/>
                    <a:pt x="40" y="6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2" name="Freeform 1546"/>
            <p:cNvSpPr/>
            <p:nvPr/>
          </p:nvSpPr>
          <p:spPr bwMode="auto">
            <a:xfrm>
              <a:off x="1041401" y="512763"/>
              <a:ext cx="158750" cy="157163"/>
            </a:xfrm>
            <a:custGeom>
              <a:avLst/>
              <a:gdLst>
                <a:gd name="T0" fmla="*/ 40 w 57"/>
                <a:gd name="T1" fmla="*/ 6 h 56"/>
                <a:gd name="T2" fmla="*/ 6 w 57"/>
                <a:gd name="T3" fmla="*/ 16 h 56"/>
                <a:gd name="T4" fmla="*/ 17 w 57"/>
                <a:gd name="T5" fmla="*/ 50 h 56"/>
                <a:gd name="T6" fmla="*/ 50 w 57"/>
                <a:gd name="T7" fmla="*/ 40 h 56"/>
                <a:gd name="T8" fmla="*/ 40 w 57"/>
                <a:gd name="T9" fmla="*/ 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6">
                  <a:moveTo>
                    <a:pt x="40" y="6"/>
                  </a:moveTo>
                  <a:cubicBezTo>
                    <a:pt x="28" y="0"/>
                    <a:pt x="13" y="4"/>
                    <a:pt x="6" y="16"/>
                  </a:cubicBezTo>
                  <a:cubicBezTo>
                    <a:pt x="0" y="28"/>
                    <a:pt x="4" y="43"/>
                    <a:pt x="17" y="50"/>
                  </a:cubicBezTo>
                  <a:cubicBezTo>
                    <a:pt x="29" y="56"/>
                    <a:pt x="44" y="52"/>
                    <a:pt x="50" y="40"/>
                  </a:cubicBezTo>
                  <a:cubicBezTo>
                    <a:pt x="57" y="28"/>
                    <a:pt x="52" y="13"/>
                    <a:pt x="40" y="6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3" name="Freeform 1547"/>
            <p:cNvSpPr/>
            <p:nvPr/>
          </p:nvSpPr>
          <p:spPr bwMode="auto">
            <a:xfrm>
              <a:off x="1141413" y="498475"/>
              <a:ext cx="160338" cy="160338"/>
            </a:xfrm>
            <a:custGeom>
              <a:avLst/>
              <a:gdLst>
                <a:gd name="T0" fmla="*/ 40 w 57"/>
                <a:gd name="T1" fmla="*/ 6 h 57"/>
                <a:gd name="T2" fmla="*/ 7 w 57"/>
                <a:gd name="T3" fmla="*/ 16 h 57"/>
                <a:gd name="T4" fmla="*/ 17 w 57"/>
                <a:gd name="T5" fmla="*/ 50 h 57"/>
                <a:gd name="T6" fmla="*/ 51 w 57"/>
                <a:gd name="T7" fmla="*/ 40 h 57"/>
                <a:gd name="T8" fmla="*/ 40 w 57"/>
                <a:gd name="T9" fmla="*/ 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7">
                  <a:moveTo>
                    <a:pt x="40" y="6"/>
                  </a:moveTo>
                  <a:cubicBezTo>
                    <a:pt x="28" y="0"/>
                    <a:pt x="13" y="4"/>
                    <a:pt x="7" y="16"/>
                  </a:cubicBezTo>
                  <a:cubicBezTo>
                    <a:pt x="0" y="28"/>
                    <a:pt x="5" y="44"/>
                    <a:pt x="17" y="50"/>
                  </a:cubicBezTo>
                  <a:cubicBezTo>
                    <a:pt x="29" y="57"/>
                    <a:pt x="44" y="52"/>
                    <a:pt x="51" y="40"/>
                  </a:cubicBezTo>
                  <a:cubicBezTo>
                    <a:pt x="57" y="28"/>
                    <a:pt x="52" y="13"/>
                    <a:pt x="40" y="6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4" name="Freeform 1548"/>
            <p:cNvSpPr/>
            <p:nvPr/>
          </p:nvSpPr>
          <p:spPr bwMode="auto">
            <a:xfrm>
              <a:off x="1162051" y="395288"/>
              <a:ext cx="158750" cy="158750"/>
            </a:xfrm>
            <a:custGeom>
              <a:avLst/>
              <a:gdLst>
                <a:gd name="T0" fmla="*/ 41 w 57"/>
                <a:gd name="T1" fmla="*/ 7 h 57"/>
                <a:gd name="T2" fmla="*/ 7 w 57"/>
                <a:gd name="T3" fmla="*/ 17 h 57"/>
                <a:gd name="T4" fmla="*/ 17 w 57"/>
                <a:gd name="T5" fmla="*/ 51 h 57"/>
                <a:gd name="T6" fmla="*/ 51 w 57"/>
                <a:gd name="T7" fmla="*/ 40 h 57"/>
                <a:gd name="T8" fmla="*/ 41 w 57"/>
                <a:gd name="T9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7">
                  <a:moveTo>
                    <a:pt x="41" y="7"/>
                  </a:moveTo>
                  <a:cubicBezTo>
                    <a:pt x="28" y="0"/>
                    <a:pt x="13" y="5"/>
                    <a:pt x="7" y="17"/>
                  </a:cubicBezTo>
                  <a:cubicBezTo>
                    <a:pt x="0" y="29"/>
                    <a:pt x="5" y="44"/>
                    <a:pt x="17" y="51"/>
                  </a:cubicBezTo>
                  <a:cubicBezTo>
                    <a:pt x="29" y="57"/>
                    <a:pt x="44" y="52"/>
                    <a:pt x="51" y="40"/>
                  </a:cubicBezTo>
                  <a:cubicBezTo>
                    <a:pt x="57" y="28"/>
                    <a:pt x="53" y="13"/>
                    <a:pt x="41" y="7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5" name="Freeform 1549"/>
            <p:cNvSpPr/>
            <p:nvPr/>
          </p:nvSpPr>
          <p:spPr bwMode="auto">
            <a:xfrm>
              <a:off x="1090613" y="311150"/>
              <a:ext cx="160338" cy="158750"/>
            </a:xfrm>
            <a:custGeom>
              <a:avLst/>
              <a:gdLst>
                <a:gd name="T0" fmla="*/ 40 w 57"/>
                <a:gd name="T1" fmla="*/ 7 h 57"/>
                <a:gd name="T2" fmla="*/ 6 w 57"/>
                <a:gd name="T3" fmla="*/ 17 h 57"/>
                <a:gd name="T4" fmla="*/ 17 w 57"/>
                <a:gd name="T5" fmla="*/ 50 h 57"/>
                <a:gd name="T6" fmla="*/ 50 w 57"/>
                <a:gd name="T7" fmla="*/ 40 h 57"/>
                <a:gd name="T8" fmla="*/ 40 w 57"/>
                <a:gd name="T9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7">
                  <a:moveTo>
                    <a:pt x="40" y="7"/>
                  </a:moveTo>
                  <a:cubicBezTo>
                    <a:pt x="28" y="0"/>
                    <a:pt x="13" y="5"/>
                    <a:pt x="6" y="17"/>
                  </a:cubicBezTo>
                  <a:cubicBezTo>
                    <a:pt x="0" y="29"/>
                    <a:pt x="4" y="44"/>
                    <a:pt x="17" y="50"/>
                  </a:cubicBezTo>
                  <a:cubicBezTo>
                    <a:pt x="29" y="57"/>
                    <a:pt x="44" y="52"/>
                    <a:pt x="50" y="40"/>
                  </a:cubicBezTo>
                  <a:cubicBezTo>
                    <a:pt x="57" y="28"/>
                    <a:pt x="52" y="13"/>
                    <a:pt x="40" y="7"/>
                  </a:cubicBezTo>
                </a:path>
              </a:pathLst>
            </a:custGeom>
            <a:solidFill>
              <a:srgbClr val="E6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6" name="Freeform 1550"/>
            <p:cNvSpPr/>
            <p:nvPr/>
          </p:nvSpPr>
          <p:spPr bwMode="auto">
            <a:xfrm>
              <a:off x="1019176" y="355600"/>
              <a:ext cx="261938" cy="274638"/>
            </a:xfrm>
            <a:custGeom>
              <a:avLst/>
              <a:gdLst>
                <a:gd name="T0" fmla="*/ 75 w 94"/>
                <a:gd name="T1" fmla="*/ 41 h 98"/>
                <a:gd name="T2" fmla="*/ 60 w 94"/>
                <a:gd name="T3" fmla="*/ 38 h 98"/>
                <a:gd name="T4" fmla="*/ 70 w 94"/>
                <a:gd name="T5" fmla="*/ 33 h 98"/>
                <a:gd name="T6" fmla="*/ 67 w 94"/>
                <a:gd name="T7" fmla="*/ 23 h 98"/>
                <a:gd name="T8" fmla="*/ 62 w 94"/>
                <a:gd name="T9" fmla="*/ 32 h 98"/>
                <a:gd name="T10" fmla="*/ 57 w 94"/>
                <a:gd name="T11" fmla="*/ 36 h 98"/>
                <a:gd name="T12" fmla="*/ 54 w 94"/>
                <a:gd name="T13" fmla="*/ 28 h 98"/>
                <a:gd name="T14" fmla="*/ 62 w 94"/>
                <a:gd name="T15" fmla="*/ 3 h 98"/>
                <a:gd name="T16" fmla="*/ 52 w 94"/>
                <a:gd name="T17" fmla="*/ 18 h 98"/>
                <a:gd name="T18" fmla="*/ 42 w 94"/>
                <a:gd name="T19" fmla="*/ 30 h 98"/>
                <a:gd name="T20" fmla="*/ 40 w 94"/>
                <a:gd name="T21" fmla="*/ 26 h 98"/>
                <a:gd name="T22" fmla="*/ 37 w 94"/>
                <a:gd name="T23" fmla="*/ 16 h 98"/>
                <a:gd name="T24" fmla="*/ 33 w 94"/>
                <a:gd name="T25" fmla="*/ 25 h 98"/>
                <a:gd name="T26" fmla="*/ 38 w 94"/>
                <a:gd name="T27" fmla="*/ 28 h 98"/>
                <a:gd name="T28" fmla="*/ 33 w 94"/>
                <a:gd name="T29" fmla="*/ 39 h 98"/>
                <a:gd name="T30" fmla="*/ 11 w 94"/>
                <a:gd name="T31" fmla="*/ 23 h 98"/>
                <a:gd name="T32" fmla="*/ 30 w 94"/>
                <a:gd name="T33" fmla="*/ 43 h 98"/>
                <a:gd name="T34" fmla="*/ 25 w 94"/>
                <a:gd name="T35" fmla="*/ 47 h 98"/>
                <a:gd name="T36" fmla="*/ 16 w 94"/>
                <a:gd name="T37" fmla="*/ 42 h 98"/>
                <a:gd name="T38" fmla="*/ 11 w 94"/>
                <a:gd name="T39" fmla="*/ 50 h 98"/>
                <a:gd name="T40" fmla="*/ 20 w 94"/>
                <a:gd name="T41" fmla="*/ 49 h 98"/>
                <a:gd name="T42" fmla="*/ 28 w 94"/>
                <a:gd name="T43" fmla="*/ 56 h 98"/>
                <a:gd name="T44" fmla="*/ 16 w 94"/>
                <a:gd name="T45" fmla="*/ 58 h 98"/>
                <a:gd name="T46" fmla="*/ 17 w 94"/>
                <a:gd name="T47" fmla="*/ 70 h 98"/>
                <a:gd name="T48" fmla="*/ 29 w 94"/>
                <a:gd name="T49" fmla="*/ 60 h 98"/>
                <a:gd name="T50" fmla="*/ 24 w 94"/>
                <a:gd name="T51" fmla="*/ 70 h 98"/>
                <a:gd name="T52" fmla="*/ 21 w 94"/>
                <a:gd name="T53" fmla="*/ 77 h 98"/>
                <a:gd name="T54" fmla="*/ 28 w 94"/>
                <a:gd name="T55" fmla="*/ 75 h 98"/>
                <a:gd name="T56" fmla="*/ 38 w 94"/>
                <a:gd name="T57" fmla="*/ 70 h 98"/>
                <a:gd name="T58" fmla="*/ 37 w 94"/>
                <a:gd name="T59" fmla="*/ 79 h 98"/>
                <a:gd name="T60" fmla="*/ 42 w 94"/>
                <a:gd name="T61" fmla="*/ 94 h 98"/>
                <a:gd name="T62" fmla="*/ 44 w 94"/>
                <a:gd name="T63" fmla="*/ 72 h 98"/>
                <a:gd name="T64" fmla="*/ 52 w 94"/>
                <a:gd name="T65" fmla="*/ 78 h 98"/>
                <a:gd name="T66" fmla="*/ 50 w 94"/>
                <a:gd name="T67" fmla="*/ 88 h 98"/>
                <a:gd name="T68" fmla="*/ 60 w 94"/>
                <a:gd name="T69" fmla="*/ 84 h 98"/>
                <a:gd name="T70" fmla="*/ 54 w 94"/>
                <a:gd name="T71" fmla="*/ 74 h 98"/>
                <a:gd name="T72" fmla="*/ 67 w 94"/>
                <a:gd name="T73" fmla="*/ 76 h 98"/>
                <a:gd name="T74" fmla="*/ 81 w 94"/>
                <a:gd name="T75" fmla="*/ 74 h 98"/>
                <a:gd name="T76" fmla="*/ 64 w 94"/>
                <a:gd name="T77" fmla="*/ 62 h 98"/>
                <a:gd name="T78" fmla="*/ 74 w 94"/>
                <a:gd name="T79" fmla="*/ 62 h 98"/>
                <a:gd name="T80" fmla="*/ 83 w 94"/>
                <a:gd name="T81" fmla="*/ 59 h 98"/>
                <a:gd name="T82" fmla="*/ 74 w 94"/>
                <a:gd name="T83" fmla="*/ 55 h 98"/>
                <a:gd name="T84" fmla="*/ 65 w 94"/>
                <a:gd name="T85" fmla="*/ 48 h 98"/>
                <a:gd name="T86" fmla="*/ 78 w 94"/>
                <a:gd name="T87" fmla="*/ 4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4" h="98">
                  <a:moveTo>
                    <a:pt x="90" y="32"/>
                  </a:moveTo>
                  <a:cubicBezTo>
                    <a:pt x="86" y="29"/>
                    <a:pt x="80" y="29"/>
                    <a:pt x="77" y="33"/>
                  </a:cubicBezTo>
                  <a:cubicBezTo>
                    <a:pt x="75" y="35"/>
                    <a:pt x="74" y="38"/>
                    <a:pt x="75" y="41"/>
                  </a:cubicBezTo>
                  <a:cubicBezTo>
                    <a:pt x="72" y="42"/>
                    <a:pt x="70" y="42"/>
                    <a:pt x="68" y="43"/>
                  </a:cubicBezTo>
                  <a:cubicBezTo>
                    <a:pt x="66" y="44"/>
                    <a:pt x="65" y="44"/>
                    <a:pt x="64" y="44"/>
                  </a:cubicBezTo>
                  <a:cubicBezTo>
                    <a:pt x="63" y="42"/>
                    <a:pt x="62" y="40"/>
                    <a:pt x="60" y="38"/>
                  </a:cubicBezTo>
                  <a:cubicBezTo>
                    <a:pt x="61" y="37"/>
                    <a:pt x="62" y="35"/>
                    <a:pt x="64" y="34"/>
                  </a:cubicBezTo>
                  <a:cubicBezTo>
                    <a:pt x="64" y="34"/>
                    <a:pt x="65" y="34"/>
                    <a:pt x="66" y="34"/>
                  </a:cubicBezTo>
                  <a:cubicBezTo>
                    <a:pt x="67" y="34"/>
                    <a:pt x="69" y="34"/>
                    <a:pt x="70" y="33"/>
                  </a:cubicBezTo>
                  <a:cubicBezTo>
                    <a:pt x="71" y="31"/>
                    <a:pt x="72" y="30"/>
                    <a:pt x="72" y="29"/>
                  </a:cubicBezTo>
                  <a:cubicBezTo>
                    <a:pt x="72" y="27"/>
                    <a:pt x="72" y="26"/>
                    <a:pt x="71" y="25"/>
                  </a:cubicBezTo>
                  <a:cubicBezTo>
                    <a:pt x="70" y="23"/>
                    <a:pt x="68" y="23"/>
                    <a:pt x="67" y="23"/>
                  </a:cubicBezTo>
                  <a:cubicBezTo>
                    <a:pt x="65" y="22"/>
                    <a:pt x="63" y="23"/>
                    <a:pt x="62" y="24"/>
                  </a:cubicBezTo>
                  <a:cubicBezTo>
                    <a:pt x="61" y="25"/>
                    <a:pt x="61" y="26"/>
                    <a:pt x="60" y="28"/>
                  </a:cubicBezTo>
                  <a:cubicBezTo>
                    <a:pt x="60" y="29"/>
                    <a:pt x="61" y="31"/>
                    <a:pt x="62" y="32"/>
                  </a:cubicBezTo>
                  <a:cubicBezTo>
                    <a:pt x="61" y="32"/>
                    <a:pt x="61" y="33"/>
                    <a:pt x="60" y="33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59" y="34"/>
                    <a:pt x="58" y="35"/>
                    <a:pt x="57" y="36"/>
                  </a:cubicBezTo>
                  <a:cubicBezTo>
                    <a:pt x="57" y="36"/>
                    <a:pt x="56" y="36"/>
                    <a:pt x="56" y="36"/>
                  </a:cubicBezTo>
                  <a:cubicBezTo>
                    <a:pt x="55" y="35"/>
                    <a:pt x="54" y="35"/>
                    <a:pt x="53" y="34"/>
                  </a:cubicBezTo>
                  <a:cubicBezTo>
                    <a:pt x="53" y="32"/>
                    <a:pt x="53" y="30"/>
                    <a:pt x="54" y="28"/>
                  </a:cubicBezTo>
                  <a:cubicBezTo>
                    <a:pt x="54" y="25"/>
                    <a:pt x="54" y="22"/>
                    <a:pt x="55" y="19"/>
                  </a:cubicBezTo>
                  <a:cubicBezTo>
                    <a:pt x="58" y="19"/>
                    <a:pt x="61" y="18"/>
                    <a:pt x="62" y="16"/>
                  </a:cubicBezTo>
                  <a:cubicBezTo>
                    <a:pt x="66" y="12"/>
                    <a:pt x="65" y="6"/>
                    <a:pt x="62" y="3"/>
                  </a:cubicBezTo>
                  <a:cubicBezTo>
                    <a:pt x="58" y="0"/>
                    <a:pt x="52" y="0"/>
                    <a:pt x="49" y="4"/>
                  </a:cubicBezTo>
                  <a:cubicBezTo>
                    <a:pt x="45" y="8"/>
                    <a:pt x="46" y="14"/>
                    <a:pt x="50" y="17"/>
                  </a:cubicBezTo>
                  <a:cubicBezTo>
                    <a:pt x="50" y="17"/>
                    <a:pt x="51" y="18"/>
                    <a:pt x="52" y="18"/>
                  </a:cubicBezTo>
                  <a:cubicBezTo>
                    <a:pt x="51" y="23"/>
                    <a:pt x="50" y="28"/>
                    <a:pt x="49" y="34"/>
                  </a:cubicBezTo>
                  <a:cubicBezTo>
                    <a:pt x="47" y="33"/>
                    <a:pt x="45" y="33"/>
                    <a:pt x="43" y="34"/>
                  </a:cubicBezTo>
                  <a:cubicBezTo>
                    <a:pt x="43" y="33"/>
                    <a:pt x="42" y="32"/>
                    <a:pt x="42" y="30"/>
                  </a:cubicBezTo>
                  <a:cubicBezTo>
                    <a:pt x="42" y="29"/>
                    <a:pt x="41" y="28"/>
                    <a:pt x="41" y="27"/>
                  </a:cubicBezTo>
                  <a:cubicBezTo>
                    <a:pt x="41" y="27"/>
                    <a:pt x="40" y="26"/>
                    <a:pt x="40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1" y="25"/>
                    <a:pt x="42" y="24"/>
                    <a:pt x="42" y="22"/>
                  </a:cubicBezTo>
                  <a:cubicBezTo>
                    <a:pt x="42" y="21"/>
                    <a:pt x="42" y="19"/>
                    <a:pt x="41" y="18"/>
                  </a:cubicBezTo>
                  <a:cubicBezTo>
                    <a:pt x="40" y="17"/>
                    <a:pt x="39" y="17"/>
                    <a:pt x="37" y="16"/>
                  </a:cubicBezTo>
                  <a:cubicBezTo>
                    <a:pt x="36" y="16"/>
                    <a:pt x="34" y="17"/>
                    <a:pt x="33" y="18"/>
                  </a:cubicBezTo>
                  <a:cubicBezTo>
                    <a:pt x="32" y="19"/>
                    <a:pt x="32" y="20"/>
                    <a:pt x="32" y="22"/>
                  </a:cubicBezTo>
                  <a:cubicBezTo>
                    <a:pt x="32" y="23"/>
                    <a:pt x="32" y="24"/>
                    <a:pt x="33" y="25"/>
                  </a:cubicBezTo>
                  <a:cubicBezTo>
                    <a:pt x="34" y="26"/>
                    <a:pt x="35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8" y="27"/>
                    <a:pt x="38" y="27"/>
                    <a:pt x="38" y="28"/>
                  </a:cubicBezTo>
                  <a:cubicBezTo>
                    <a:pt x="38" y="29"/>
                    <a:pt x="39" y="30"/>
                    <a:pt x="39" y="32"/>
                  </a:cubicBezTo>
                  <a:cubicBezTo>
                    <a:pt x="39" y="33"/>
                    <a:pt x="40" y="34"/>
                    <a:pt x="40" y="35"/>
                  </a:cubicBezTo>
                  <a:cubicBezTo>
                    <a:pt x="37" y="36"/>
                    <a:pt x="35" y="37"/>
                    <a:pt x="33" y="39"/>
                  </a:cubicBezTo>
                  <a:cubicBezTo>
                    <a:pt x="30" y="37"/>
                    <a:pt x="28" y="35"/>
                    <a:pt x="26" y="34"/>
                  </a:cubicBezTo>
                  <a:cubicBezTo>
                    <a:pt x="28" y="30"/>
                    <a:pt x="27" y="25"/>
                    <a:pt x="24" y="22"/>
                  </a:cubicBezTo>
                  <a:cubicBezTo>
                    <a:pt x="20" y="18"/>
                    <a:pt x="14" y="19"/>
                    <a:pt x="11" y="23"/>
                  </a:cubicBezTo>
                  <a:cubicBezTo>
                    <a:pt x="8" y="26"/>
                    <a:pt x="8" y="32"/>
                    <a:pt x="12" y="36"/>
                  </a:cubicBezTo>
                  <a:cubicBezTo>
                    <a:pt x="15" y="38"/>
                    <a:pt x="19" y="38"/>
                    <a:pt x="23" y="36"/>
                  </a:cubicBezTo>
                  <a:cubicBezTo>
                    <a:pt x="25" y="39"/>
                    <a:pt x="28" y="41"/>
                    <a:pt x="30" y="43"/>
                  </a:cubicBezTo>
                  <a:cubicBezTo>
                    <a:pt x="30" y="43"/>
                    <a:pt x="30" y="43"/>
                    <a:pt x="30" y="44"/>
                  </a:cubicBezTo>
                  <a:cubicBezTo>
                    <a:pt x="29" y="45"/>
                    <a:pt x="29" y="46"/>
                    <a:pt x="28" y="48"/>
                  </a:cubicBezTo>
                  <a:cubicBezTo>
                    <a:pt x="27" y="48"/>
                    <a:pt x="26" y="47"/>
                    <a:pt x="25" y="47"/>
                  </a:cubicBezTo>
                  <a:cubicBezTo>
                    <a:pt x="24" y="47"/>
                    <a:pt x="22" y="47"/>
                    <a:pt x="20" y="46"/>
                  </a:cubicBezTo>
                  <a:cubicBezTo>
                    <a:pt x="20" y="45"/>
                    <a:pt x="20" y="44"/>
                    <a:pt x="19" y="43"/>
                  </a:cubicBezTo>
                  <a:cubicBezTo>
                    <a:pt x="18" y="42"/>
                    <a:pt x="17" y="42"/>
                    <a:pt x="16" y="42"/>
                  </a:cubicBezTo>
                  <a:cubicBezTo>
                    <a:pt x="14" y="42"/>
                    <a:pt x="13" y="42"/>
                    <a:pt x="12" y="43"/>
                  </a:cubicBezTo>
                  <a:cubicBezTo>
                    <a:pt x="11" y="44"/>
                    <a:pt x="10" y="45"/>
                    <a:pt x="10" y="47"/>
                  </a:cubicBezTo>
                  <a:cubicBezTo>
                    <a:pt x="10" y="48"/>
                    <a:pt x="10" y="49"/>
                    <a:pt x="11" y="50"/>
                  </a:cubicBezTo>
                  <a:cubicBezTo>
                    <a:pt x="12" y="52"/>
                    <a:pt x="14" y="52"/>
                    <a:pt x="15" y="52"/>
                  </a:cubicBezTo>
                  <a:cubicBezTo>
                    <a:pt x="16" y="52"/>
                    <a:pt x="18" y="52"/>
                    <a:pt x="19" y="51"/>
                  </a:cubicBezTo>
                  <a:cubicBezTo>
                    <a:pt x="19" y="50"/>
                    <a:pt x="20" y="50"/>
                    <a:pt x="20" y="49"/>
                  </a:cubicBezTo>
                  <a:cubicBezTo>
                    <a:pt x="21" y="50"/>
                    <a:pt x="23" y="50"/>
                    <a:pt x="24" y="50"/>
                  </a:cubicBezTo>
                  <a:cubicBezTo>
                    <a:pt x="25" y="50"/>
                    <a:pt x="26" y="50"/>
                    <a:pt x="28" y="51"/>
                  </a:cubicBezTo>
                  <a:cubicBezTo>
                    <a:pt x="27" y="53"/>
                    <a:pt x="27" y="54"/>
                    <a:pt x="28" y="56"/>
                  </a:cubicBezTo>
                  <a:cubicBezTo>
                    <a:pt x="27" y="57"/>
                    <a:pt x="26" y="57"/>
                    <a:pt x="25" y="57"/>
                  </a:cubicBezTo>
                  <a:cubicBezTo>
                    <a:pt x="23" y="58"/>
                    <a:pt x="21" y="59"/>
                    <a:pt x="18" y="60"/>
                  </a:cubicBezTo>
                  <a:cubicBezTo>
                    <a:pt x="18" y="59"/>
                    <a:pt x="17" y="58"/>
                    <a:pt x="16" y="58"/>
                  </a:cubicBezTo>
                  <a:cubicBezTo>
                    <a:pt x="13" y="54"/>
                    <a:pt x="7" y="55"/>
                    <a:pt x="3" y="58"/>
                  </a:cubicBezTo>
                  <a:cubicBezTo>
                    <a:pt x="0" y="62"/>
                    <a:pt x="1" y="68"/>
                    <a:pt x="4" y="71"/>
                  </a:cubicBezTo>
                  <a:cubicBezTo>
                    <a:pt x="8" y="75"/>
                    <a:pt x="14" y="74"/>
                    <a:pt x="17" y="70"/>
                  </a:cubicBezTo>
                  <a:cubicBezTo>
                    <a:pt x="19" y="68"/>
                    <a:pt x="20" y="66"/>
                    <a:pt x="19" y="63"/>
                  </a:cubicBezTo>
                  <a:cubicBezTo>
                    <a:pt x="22" y="62"/>
                    <a:pt x="24" y="61"/>
                    <a:pt x="26" y="61"/>
                  </a:cubicBezTo>
                  <a:cubicBezTo>
                    <a:pt x="27" y="60"/>
                    <a:pt x="28" y="60"/>
                    <a:pt x="29" y="60"/>
                  </a:cubicBezTo>
                  <a:cubicBezTo>
                    <a:pt x="30" y="62"/>
                    <a:pt x="30" y="63"/>
                    <a:pt x="31" y="65"/>
                  </a:cubicBezTo>
                  <a:cubicBezTo>
                    <a:pt x="30" y="67"/>
                    <a:pt x="28" y="69"/>
                    <a:pt x="26" y="71"/>
                  </a:cubicBezTo>
                  <a:cubicBezTo>
                    <a:pt x="25" y="70"/>
                    <a:pt x="25" y="70"/>
                    <a:pt x="24" y="70"/>
                  </a:cubicBezTo>
                  <a:cubicBezTo>
                    <a:pt x="23" y="70"/>
                    <a:pt x="22" y="70"/>
                    <a:pt x="21" y="71"/>
                  </a:cubicBezTo>
                  <a:cubicBezTo>
                    <a:pt x="20" y="72"/>
                    <a:pt x="20" y="73"/>
                    <a:pt x="20" y="74"/>
                  </a:cubicBezTo>
                  <a:cubicBezTo>
                    <a:pt x="20" y="75"/>
                    <a:pt x="20" y="76"/>
                    <a:pt x="21" y="77"/>
                  </a:cubicBezTo>
                  <a:cubicBezTo>
                    <a:pt x="21" y="78"/>
                    <a:pt x="22" y="79"/>
                    <a:pt x="24" y="79"/>
                  </a:cubicBezTo>
                  <a:cubicBezTo>
                    <a:pt x="25" y="79"/>
                    <a:pt x="26" y="78"/>
                    <a:pt x="27" y="78"/>
                  </a:cubicBezTo>
                  <a:cubicBezTo>
                    <a:pt x="28" y="77"/>
                    <a:pt x="28" y="76"/>
                    <a:pt x="28" y="75"/>
                  </a:cubicBezTo>
                  <a:cubicBezTo>
                    <a:pt x="28" y="74"/>
                    <a:pt x="28" y="73"/>
                    <a:pt x="28" y="73"/>
                  </a:cubicBezTo>
                  <a:cubicBezTo>
                    <a:pt x="30" y="71"/>
                    <a:pt x="32" y="69"/>
                    <a:pt x="34" y="67"/>
                  </a:cubicBezTo>
                  <a:cubicBezTo>
                    <a:pt x="35" y="68"/>
                    <a:pt x="36" y="69"/>
                    <a:pt x="38" y="70"/>
                  </a:cubicBezTo>
                  <a:cubicBezTo>
                    <a:pt x="38" y="70"/>
                    <a:pt x="39" y="71"/>
                    <a:pt x="40" y="71"/>
                  </a:cubicBezTo>
                  <a:cubicBezTo>
                    <a:pt x="40" y="72"/>
                    <a:pt x="39" y="74"/>
                    <a:pt x="39" y="75"/>
                  </a:cubicBezTo>
                  <a:cubicBezTo>
                    <a:pt x="38" y="77"/>
                    <a:pt x="38" y="78"/>
                    <a:pt x="37" y="79"/>
                  </a:cubicBezTo>
                  <a:cubicBezTo>
                    <a:pt x="34" y="78"/>
                    <a:pt x="30" y="79"/>
                    <a:pt x="28" y="82"/>
                  </a:cubicBezTo>
                  <a:cubicBezTo>
                    <a:pt x="25" y="85"/>
                    <a:pt x="25" y="91"/>
                    <a:pt x="29" y="94"/>
                  </a:cubicBezTo>
                  <a:cubicBezTo>
                    <a:pt x="33" y="98"/>
                    <a:pt x="39" y="97"/>
                    <a:pt x="42" y="94"/>
                  </a:cubicBezTo>
                  <a:cubicBezTo>
                    <a:pt x="45" y="90"/>
                    <a:pt x="45" y="84"/>
                    <a:pt x="41" y="81"/>
                  </a:cubicBezTo>
                  <a:cubicBezTo>
                    <a:pt x="41" y="80"/>
                    <a:pt x="41" y="80"/>
                    <a:pt x="40" y="80"/>
                  </a:cubicBezTo>
                  <a:cubicBezTo>
                    <a:pt x="42" y="77"/>
                    <a:pt x="43" y="75"/>
                    <a:pt x="44" y="72"/>
                  </a:cubicBezTo>
                  <a:cubicBezTo>
                    <a:pt x="46" y="72"/>
                    <a:pt x="48" y="72"/>
                    <a:pt x="50" y="72"/>
                  </a:cubicBezTo>
                  <a:cubicBezTo>
                    <a:pt x="51" y="73"/>
                    <a:pt x="51" y="73"/>
                    <a:pt x="51" y="74"/>
                  </a:cubicBezTo>
                  <a:cubicBezTo>
                    <a:pt x="52" y="76"/>
                    <a:pt x="52" y="77"/>
                    <a:pt x="52" y="78"/>
                  </a:cubicBezTo>
                  <a:cubicBezTo>
                    <a:pt x="51" y="79"/>
                    <a:pt x="51" y="79"/>
                    <a:pt x="50" y="80"/>
                  </a:cubicBezTo>
                  <a:cubicBezTo>
                    <a:pt x="49" y="81"/>
                    <a:pt x="48" y="82"/>
                    <a:pt x="48" y="84"/>
                  </a:cubicBezTo>
                  <a:cubicBezTo>
                    <a:pt x="48" y="85"/>
                    <a:pt x="49" y="87"/>
                    <a:pt x="50" y="88"/>
                  </a:cubicBezTo>
                  <a:cubicBezTo>
                    <a:pt x="51" y="89"/>
                    <a:pt x="52" y="90"/>
                    <a:pt x="54" y="90"/>
                  </a:cubicBezTo>
                  <a:cubicBezTo>
                    <a:pt x="55" y="90"/>
                    <a:pt x="57" y="89"/>
                    <a:pt x="58" y="88"/>
                  </a:cubicBezTo>
                  <a:cubicBezTo>
                    <a:pt x="59" y="87"/>
                    <a:pt x="60" y="86"/>
                    <a:pt x="60" y="84"/>
                  </a:cubicBezTo>
                  <a:cubicBezTo>
                    <a:pt x="60" y="83"/>
                    <a:pt x="59" y="81"/>
                    <a:pt x="58" y="80"/>
                  </a:cubicBezTo>
                  <a:cubicBezTo>
                    <a:pt x="58" y="79"/>
                    <a:pt x="57" y="79"/>
                    <a:pt x="55" y="79"/>
                  </a:cubicBezTo>
                  <a:cubicBezTo>
                    <a:pt x="55" y="77"/>
                    <a:pt x="55" y="75"/>
                    <a:pt x="54" y="74"/>
                  </a:cubicBezTo>
                  <a:cubicBezTo>
                    <a:pt x="54" y="73"/>
                    <a:pt x="54" y="72"/>
                    <a:pt x="53" y="71"/>
                  </a:cubicBezTo>
                  <a:cubicBezTo>
                    <a:pt x="55" y="70"/>
                    <a:pt x="57" y="69"/>
                    <a:pt x="58" y="68"/>
                  </a:cubicBezTo>
                  <a:cubicBezTo>
                    <a:pt x="61" y="71"/>
                    <a:pt x="64" y="74"/>
                    <a:pt x="67" y="76"/>
                  </a:cubicBezTo>
                  <a:cubicBezTo>
                    <a:pt x="65" y="80"/>
                    <a:pt x="66" y="85"/>
                    <a:pt x="69" y="88"/>
                  </a:cubicBezTo>
                  <a:cubicBezTo>
                    <a:pt x="73" y="91"/>
                    <a:pt x="79" y="91"/>
                    <a:pt x="82" y="87"/>
                  </a:cubicBezTo>
                  <a:cubicBezTo>
                    <a:pt x="85" y="83"/>
                    <a:pt x="85" y="77"/>
                    <a:pt x="81" y="74"/>
                  </a:cubicBezTo>
                  <a:cubicBezTo>
                    <a:pt x="78" y="71"/>
                    <a:pt x="73" y="71"/>
                    <a:pt x="70" y="74"/>
                  </a:cubicBezTo>
                  <a:cubicBezTo>
                    <a:pt x="67" y="71"/>
                    <a:pt x="64" y="68"/>
                    <a:pt x="61" y="65"/>
                  </a:cubicBezTo>
                  <a:cubicBezTo>
                    <a:pt x="62" y="64"/>
                    <a:pt x="63" y="63"/>
                    <a:pt x="64" y="62"/>
                  </a:cubicBezTo>
                  <a:cubicBezTo>
                    <a:pt x="64" y="61"/>
                    <a:pt x="65" y="60"/>
                    <a:pt x="65" y="59"/>
                  </a:cubicBezTo>
                  <a:cubicBezTo>
                    <a:pt x="68" y="59"/>
                    <a:pt x="70" y="59"/>
                    <a:pt x="72" y="59"/>
                  </a:cubicBezTo>
                  <a:cubicBezTo>
                    <a:pt x="73" y="60"/>
                    <a:pt x="73" y="61"/>
                    <a:pt x="74" y="62"/>
                  </a:cubicBezTo>
                  <a:cubicBezTo>
                    <a:pt x="74" y="63"/>
                    <a:pt x="76" y="64"/>
                    <a:pt x="77" y="64"/>
                  </a:cubicBezTo>
                  <a:cubicBezTo>
                    <a:pt x="78" y="64"/>
                    <a:pt x="80" y="64"/>
                    <a:pt x="81" y="63"/>
                  </a:cubicBezTo>
                  <a:cubicBezTo>
                    <a:pt x="82" y="62"/>
                    <a:pt x="83" y="61"/>
                    <a:pt x="83" y="59"/>
                  </a:cubicBezTo>
                  <a:cubicBezTo>
                    <a:pt x="83" y="58"/>
                    <a:pt x="82" y="56"/>
                    <a:pt x="81" y="55"/>
                  </a:cubicBezTo>
                  <a:cubicBezTo>
                    <a:pt x="80" y="54"/>
                    <a:pt x="79" y="54"/>
                    <a:pt x="78" y="53"/>
                  </a:cubicBezTo>
                  <a:cubicBezTo>
                    <a:pt x="77" y="53"/>
                    <a:pt x="75" y="54"/>
                    <a:pt x="74" y="55"/>
                  </a:cubicBezTo>
                  <a:cubicBezTo>
                    <a:pt x="74" y="55"/>
                    <a:pt x="73" y="56"/>
                    <a:pt x="73" y="56"/>
                  </a:cubicBezTo>
                  <a:cubicBezTo>
                    <a:pt x="70" y="56"/>
                    <a:pt x="68" y="56"/>
                    <a:pt x="66" y="56"/>
                  </a:cubicBezTo>
                  <a:cubicBezTo>
                    <a:pt x="66" y="53"/>
                    <a:pt x="66" y="50"/>
                    <a:pt x="65" y="48"/>
                  </a:cubicBezTo>
                  <a:cubicBezTo>
                    <a:pt x="67" y="47"/>
                    <a:pt x="68" y="47"/>
                    <a:pt x="69" y="47"/>
                  </a:cubicBezTo>
                  <a:cubicBezTo>
                    <a:pt x="71" y="46"/>
                    <a:pt x="73" y="45"/>
                    <a:pt x="76" y="44"/>
                  </a:cubicBezTo>
                  <a:cubicBezTo>
                    <a:pt x="76" y="45"/>
                    <a:pt x="77" y="46"/>
                    <a:pt x="78" y="46"/>
                  </a:cubicBezTo>
                  <a:cubicBezTo>
                    <a:pt x="82" y="50"/>
                    <a:pt x="87" y="49"/>
                    <a:pt x="91" y="45"/>
                  </a:cubicBezTo>
                  <a:cubicBezTo>
                    <a:pt x="94" y="42"/>
                    <a:pt x="94" y="36"/>
                    <a:pt x="90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" name="文本框 1" descr="7b0a20202020227461726765744d6f64756c65223a202270726f636573734f6e6c696e65466f6e7473220a7d0a"/>
          <p:cNvSpPr txBox="1"/>
          <p:nvPr/>
        </p:nvSpPr>
        <p:spPr>
          <a:xfrm>
            <a:off x="3772623" y="2169160"/>
            <a:ext cx="447929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sz="8000" b="1" dirty="0">
                <a:latin typeface="华康墨字溜溜鼠 W9" panose="040B0909000000000000" charset="-122"/>
                <a:ea typeface="华康墨字溜溜鼠 W9" panose="040B0909000000000000" charset="-122"/>
                <a:sym typeface="华康皮皮鼠体 W5" panose="040B0509000000000000" charset="-122"/>
              </a:rPr>
              <a:t>老鼠娶亲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429088" y="3904288"/>
            <a:ext cx="51498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sz="2400" dirty="0">
                <a:solidFill>
                  <a:srgbClr val="2A2D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长沙师范学院附属第一幼儿园</a:t>
            </a:r>
            <a:r>
              <a:rPr lang="en-US" altLang="zh-CN" sz="2400" dirty="0">
                <a:solidFill>
                  <a:srgbClr val="2A2D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solidFill>
                  <a:srgbClr val="2A2D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张笑眉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1" grpId="0"/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8"/>
          <a:srcRect l="2248" t="12021" r="1404" b="12035"/>
          <a:stretch>
            <a:fillRect/>
          </a:stretch>
        </p:blipFill>
        <p:spPr>
          <a:xfrm>
            <a:off x="0" y="635"/>
            <a:ext cx="12192000" cy="6857365"/>
          </a:xfrm>
          <a:prstGeom prst="rect">
            <a:avLst/>
          </a:prstGeom>
        </p:spPr>
      </p:pic>
      <p:sp>
        <p:nvSpPr>
          <p:cNvPr id="3" name="圆角矩形 2">
            <a:hlinkClick r:id="rId9" action="ppaction://hlinksldjump"/>
          </p:cNvPr>
          <p:cNvSpPr/>
          <p:nvPr/>
        </p:nvSpPr>
        <p:spPr>
          <a:xfrm>
            <a:off x="2229485" y="2900680"/>
            <a:ext cx="2616200" cy="3622675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>
            <a:hlinkClick r:id="rId10" action="ppaction://hlinksldjump"/>
          </p:cNvPr>
          <p:cNvSpPr/>
          <p:nvPr/>
        </p:nvSpPr>
        <p:spPr>
          <a:xfrm>
            <a:off x="7370445" y="2494280"/>
            <a:ext cx="2616200" cy="4029075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纯音乐 - 抬花轿 (唢呐版)">
            <a:hlinkClick r:id="" action="ppaction://media"/>
          </p:cNvPr>
          <p:cNvPicPr/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696700" y="6362700"/>
            <a:ext cx="495300" cy="495300"/>
          </a:xfrm>
          <a:prstGeom prst="rect">
            <a:avLst/>
          </a:prstGeom>
        </p:spPr>
      </p:pic>
      <p:pic>
        <p:nvPicPr>
          <p:cNvPr id="8" name="纯音乐 - 敲锣">
            <a:hlinkClick r:id="" action="ppaction://media"/>
          </p:cNvPr>
          <p:cNvPicPr/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696700" y="5867400"/>
            <a:ext cx="495300" cy="4953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indefinite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8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3" dur="indefinite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/>
          <a:srcRect l="9786" t="37401" r="49418" b="15450"/>
          <a:stretch>
            <a:fillRect/>
          </a:stretch>
        </p:blipFill>
        <p:spPr>
          <a:xfrm>
            <a:off x="2059940" y="-635"/>
            <a:ext cx="8712835" cy="685863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/>
          <a:srcRect l="62306" t="38972" r="15023" b="16393"/>
          <a:stretch>
            <a:fillRect/>
          </a:stretch>
        </p:blipFill>
        <p:spPr>
          <a:xfrm>
            <a:off x="3187700" y="0"/>
            <a:ext cx="5146675" cy="6901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7"/>
          <a:srcRect l="2248" t="12021" r="1404" b="12035"/>
          <a:stretch>
            <a:fillRect/>
          </a:stretch>
        </p:blipFill>
        <p:spPr>
          <a:xfrm>
            <a:off x="0" y="635"/>
            <a:ext cx="12192000" cy="6857365"/>
          </a:xfrm>
          <a:prstGeom prst="rect">
            <a:avLst/>
          </a:prstGeom>
        </p:spPr>
      </p:pic>
      <p:sp>
        <p:nvSpPr>
          <p:cNvPr id="3" name="圆角矩形 2">
            <a:hlinkClick r:id="rId8" action="ppaction://hlinksldjump"/>
          </p:cNvPr>
          <p:cNvSpPr/>
          <p:nvPr/>
        </p:nvSpPr>
        <p:spPr>
          <a:xfrm>
            <a:off x="2229485" y="2900680"/>
            <a:ext cx="2616200" cy="3622675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>
            <a:hlinkClick r:id="rId9" action="ppaction://hlinksldjump"/>
          </p:cNvPr>
          <p:cNvSpPr/>
          <p:nvPr/>
        </p:nvSpPr>
        <p:spPr>
          <a:xfrm>
            <a:off x="7370445" y="2494280"/>
            <a:ext cx="2616200" cy="4029075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纯音乐 - 抬花轿 (唢呐版)">
            <a:hlinkClick r:id="" action="ppaction://media"/>
          </p:cNvPr>
          <p:cNvPicPr/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696700" y="6362700"/>
            <a:ext cx="495300" cy="495300"/>
          </a:xfrm>
          <a:prstGeom prst="rect">
            <a:avLst/>
          </a:prstGeom>
        </p:spPr>
      </p:pic>
      <p:pic>
        <p:nvPicPr>
          <p:cNvPr id="8" name="纯音乐 - 敲锣">
            <a:hlinkClick r:id="" action="ppaction://media"/>
          </p:cNvPr>
          <p:cNvPicPr/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696700" y="5867400"/>
            <a:ext cx="495300" cy="4953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indefinite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8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3" dur="indefinite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6"/>
          <a:srcRect l="2248" t="12021" r="1404" b="12035"/>
          <a:stretch>
            <a:fillRect/>
          </a:stretch>
        </p:blipFill>
        <p:spPr>
          <a:xfrm>
            <a:off x="0" y="635"/>
            <a:ext cx="12192000" cy="6857365"/>
          </a:xfrm>
          <a:prstGeom prst="rect">
            <a:avLst/>
          </a:prstGeom>
        </p:spPr>
      </p:pic>
      <p:pic>
        <p:nvPicPr>
          <p:cNvPr id="3" name="纯音乐 - 抬花轿 (唢呐版)">
            <a:hlinkClick r:id="" action="ppaction://media"/>
          </p:cNvPr>
          <p:cNvPicPr/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96700" y="6362700"/>
            <a:ext cx="495300" cy="4953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999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/>
          <a:srcRect l="2248" t="12021" r="1404" b="12035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TEMPLATE_OPEN_ONCE_MARK" val="1"/>
  <p:tag name="COMMONDATA" val="eyJoZGlkIjoiNjI1MWJlMGZiZmM3ZmQyNDY3OWM4NDc0MjdkZTY1NzEifQ=="/>
  <p:tag name="KSO_WPP_MARK_KEY" val="ed06b73a-5d6c-4973-bf18-b427fd818a4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25</Words>
  <Application>Microsoft Office PowerPoint</Application>
  <PresentationFormat>宽屏</PresentationFormat>
  <Paragraphs>4</Paragraphs>
  <Slides>7</Slides>
  <Notes>3</Notes>
  <HiddenSlides>0</HiddenSlides>
  <MMClips>5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3" baseType="lpstr">
      <vt:lpstr>华康墨字溜溜鼠 W9</vt:lpstr>
      <vt:lpstr>微软雅黑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challen zhou</dc:creator>
  <cp:lastModifiedBy>challen zhou</cp:lastModifiedBy>
  <cp:revision>162</cp:revision>
  <dcterms:created xsi:type="dcterms:W3CDTF">2019-06-19T02:08:00Z</dcterms:created>
  <dcterms:modified xsi:type="dcterms:W3CDTF">2025-04-18T08:56:06Z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54050D1378814D2592B437389B1212BE_13</vt:lpwstr>
  </property>
</Properties>
</file>