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2" r:id="rId3"/>
    <p:sldId id="263" r:id="rId4"/>
    <p:sldId id="264" r:id="rId5"/>
    <p:sldId id="265" r:id="rId6"/>
    <p:sldId id="266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4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1122363"/>
            <a:ext cx="6858000" cy="2387600"/>
          </a:xfrm>
          <a:prstGeom prst="rect">
            <a:avLst/>
          </a:prstGeom>
        </p:spPr>
        <p:txBody>
          <a:bodyPr lIns="81212" tIns="40607" rIns="81212" bIns="40607" anchor="b"/>
          <a:lstStyle>
            <a:lvl1pPr algn="ctr"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3602038"/>
            <a:ext cx="6858000" cy="1655762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 algn="ctr">
              <a:buNone/>
              <a:defRPr sz="2100"/>
            </a:lvl1pPr>
            <a:lvl2pPr marL="406058" indent="0" algn="ctr">
              <a:buNone/>
              <a:defRPr sz="1800"/>
            </a:lvl2pPr>
            <a:lvl3pPr marL="812118" indent="0" algn="ctr">
              <a:buNone/>
              <a:defRPr sz="1600"/>
            </a:lvl3pPr>
            <a:lvl4pPr marL="1218176" indent="0" algn="ctr">
              <a:buNone/>
              <a:defRPr sz="1400"/>
            </a:lvl4pPr>
            <a:lvl5pPr marL="1624235" indent="0" algn="ctr">
              <a:buNone/>
              <a:defRPr sz="1400"/>
            </a:lvl5pPr>
            <a:lvl6pPr marL="2030294" indent="0" algn="ctr">
              <a:buNone/>
              <a:defRPr sz="1400"/>
            </a:lvl6pPr>
            <a:lvl7pPr marL="2436353" indent="0" algn="ctr">
              <a:buNone/>
              <a:defRPr sz="1400"/>
            </a:lvl7pPr>
            <a:lvl8pPr marL="2842411" indent="0" algn="ctr">
              <a:buNone/>
              <a:defRPr sz="1400"/>
            </a:lvl8pPr>
            <a:lvl9pPr marL="3248471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41EBE50-2023-43FE-8A74-C49D8B10B159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CE2277B-0BA8-45ED-BD99-41988CD119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1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065781"/>
            <a:ext cx="7886700" cy="5111182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59AC10A-C683-4BA6-B747-4E85AE4EF85E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683483C-E5F5-4324-ABB9-3A2A10BAC4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91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70058"/>
            <a:ext cx="7886700" cy="471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294480"/>
            <a:ext cx="7886700" cy="488248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37268B6-AC85-48BB-BB58-4C26C4DAD893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89EB3B4-1660-420B-A762-1208902204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087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60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21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8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24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30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36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424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484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A5FC8BD-86B5-4C75-9A72-B3C79621AA9F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1071FC85-BE38-48F5-BA1F-682DF77CA5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05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F37EB1-26B0-4C9E-B2DB-4EA70E687A60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8494AF6-2ECF-4310-8270-31551DA4DA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44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C13EA33-592D-4852-BE29-D8C938CAD402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68A8F49-5E9F-4BDE-A16B-2273DD4EE6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402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637955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32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969A9540-E760-4008-8BB5-F56075273085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05AB3B-8DA2-4144-AC74-8BB7179F88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272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4760913"/>
            <a:ext cx="77470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53938DF-0FAE-4A59-961B-8C37B2211EA8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7DE53FB-BE80-45D2-9B74-7FD97E42AC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38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14483CC-EA8B-4EC2-98A8-940FB016F592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341E9EA-F8BC-45D0-965E-A4ED51121A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08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0F39782C-5349-46E3-A932-4927C4192E5D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3C1C05A-F38F-4A62-9273-291C0FEFB5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8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2"/>
            <a:ext cx="2949178" cy="160020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800"/>
            </a:lvl1pPr>
            <a:lvl2pPr marL="406058" indent="0">
              <a:buNone/>
              <a:defRPr sz="2500"/>
            </a:lvl2pPr>
            <a:lvl3pPr marL="812118" indent="0">
              <a:buNone/>
              <a:defRPr sz="2100"/>
            </a:lvl3pPr>
            <a:lvl4pPr marL="1218176" indent="0">
              <a:buNone/>
              <a:defRPr sz="1800"/>
            </a:lvl4pPr>
            <a:lvl5pPr marL="1624235" indent="0">
              <a:buNone/>
              <a:defRPr sz="1800"/>
            </a:lvl5pPr>
            <a:lvl6pPr marL="2030294" indent="0">
              <a:buNone/>
              <a:defRPr sz="1800"/>
            </a:lvl6pPr>
            <a:lvl7pPr marL="2436353" indent="0">
              <a:buNone/>
              <a:defRPr sz="1800"/>
            </a:lvl7pPr>
            <a:lvl8pPr marL="2842411" indent="0">
              <a:buNone/>
              <a:defRPr sz="1800"/>
            </a:lvl8pPr>
            <a:lvl9pPr marL="3248471" indent="0">
              <a:buNone/>
              <a:defRPr sz="18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25B2A4C-1C03-40B4-92D6-8612924B6CE5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80717E4-3BAA-473A-B775-26AF6F816B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349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5E819EF0-0C73-4FE4-B1DF-6056F274ED20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BF1C493-F6B0-40CC-8DB0-8FF23E74B7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53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42725AF-B8ED-40B0-B4F8-2200F801908F}" type="datetimeFigureOut">
              <a:rPr lang="zh-CN" altLang="en-US"/>
              <a:pPr>
                <a:defRPr/>
              </a:pPr>
              <a:t>2016/12/20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D859AEB-7028-418E-B0AB-E3D128D5E1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419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F719C2D-FE01-4E85-9096-F7225F5118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540890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zh-CN" altLang="en-US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0A5732B-824A-4DD8-907A-3A300702547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126063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3663" y="19812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664" y="5928361"/>
            <a:ext cx="8556674" cy="838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3688" y="411163"/>
            <a:ext cx="8556625" cy="6053137"/>
          </a:xfrm>
          <a:prstGeom prst="roundRect">
            <a:avLst>
              <a:gd name="adj" fmla="val 1811"/>
            </a:avLst>
          </a:prstGeom>
          <a:pattFill prst="lgGrid">
            <a:fgClr>
              <a:srgbClr val="ECEBF2"/>
            </a:fgClr>
            <a:bgClr>
              <a:srgbClr val="F6F6F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33" name="图片 1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446088"/>
            <a:ext cx="5715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41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201613" indent="-201613" algn="l" defTabSz="811213" rtl="0" eaLnBrk="0" fontAlgn="base" hangingPunct="0">
        <a:lnSpc>
          <a:spcPct val="90000"/>
        </a:lnSpc>
        <a:spcBef>
          <a:spcPts val="888"/>
        </a:spcBef>
        <a:spcAft>
          <a:spcPct val="0"/>
        </a:spcAft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144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08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46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3955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563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72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08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7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25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434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042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51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259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868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uploadfile.bizhizu.cn/2015/0411/2015041111345127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317754" cy="582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00808"/>
            <a:ext cx="68580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3391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春来啦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apple\Desktop\小班下学期主题二：找春天（谭晓霞）\教师资源\课件、音频和视频\春来啦课件素材\b2d7b6356c2b01a7dff12824224571ca.gif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51520" y="332656"/>
            <a:ext cx="8640960" cy="56369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3163131" y="5969568"/>
            <a:ext cx="29340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小雨小雨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刷刷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54343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春来啦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1421"/>
            <a:ext cx="8640960" cy="57230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3408246" y="6021288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小风小风沙沙</a:t>
            </a:r>
          </a:p>
        </p:txBody>
      </p:sp>
    </p:spTree>
    <p:extLst>
      <p:ext uri="{BB962C8B-B14F-4D97-AF65-F5344CB8AC3E}">
        <p14:creationId xmlns:p14="http://schemas.microsoft.com/office/powerpoint/2010/main" val="2505890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春来啦-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s3.baidu.com/-fo3dSag_xI4khGko9WTAnF6hhy/zhidao/pic/item/54fbb2fb43166d22519937b0452309f79052d223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71" y="332656"/>
            <a:ext cx="8645335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439218" y="6036120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小河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小河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哗哗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14924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春来啦-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5"/>
            <a:ext cx="8712968" cy="54456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5" name="矩形 4"/>
          <p:cNvSpPr/>
          <p:nvPr/>
        </p:nvSpPr>
        <p:spPr>
          <a:xfrm>
            <a:off x="3429000" y="5919663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小鸟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小鸟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喳喳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73473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春来啦-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343780"/>
            <a:ext cx="8640960" cy="560550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186801" y="6021288"/>
            <a:ext cx="2664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美丽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的春天来到了</a:t>
            </a:r>
          </a:p>
        </p:txBody>
      </p:sp>
    </p:spTree>
    <p:extLst>
      <p:ext uri="{BB962C8B-B14F-4D97-AF65-F5344CB8AC3E}">
        <p14:creationId xmlns:p14="http://schemas.microsoft.com/office/powerpoint/2010/main" val="28255196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春来啦-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笔记本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笔记本主题" id="{18E325B3-EB09-4888-B998-0AA3DD8F9474}" vid="{48472079-906D-466B-9ED2-579C72CAC3D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19</Words>
  <Application>Microsoft Office PowerPoint</Application>
  <PresentationFormat>全屏显示(4:3)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笔记本主题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lenovo</cp:lastModifiedBy>
  <cp:revision>13</cp:revision>
  <dcterms:created xsi:type="dcterms:W3CDTF">2016-11-19T01:39:26Z</dcterms:created>
  <dcterms:modified xsi:type="dcterms:W3CDTF">2016-12-20T02:53:33Z</dcterms:modified>
</cp:coreProperties>
</file>