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4" r:id="rId3"/>
  </p:sldMasterIdLst>
  <p:sldIdLst>
    <p:sldId id="256" r:id="rId4"/>
    <p:sldId id="266" r:id="rId5"/>
    <p:sldId id="273" r:id="rId6"/>
    <p:sldId id="267" r:id="rId7"/>
    <p:sldId id="272" r:id="rId8"/>
    <p:sldId id="268" r:id="rId9"/>
    <p:sldId id="262" r:id="rId10"/>
    <p:sldId id="264" r:id="rId11"/>
    <p:sldId id="274" r:id="rId12"/>
    <p:sldId id="265" r:id="rId13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>
        <p:scale>
          <a:sx n="75" d="100"/>
          <a:sy n="75" d="100"/>
        </p:scale>
        <p:origin x="-1666" y="-34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2" y="1122363"/>
            <a:ext cx="6858000" cy="2387600"/>
          </a:xfrm>
          <a:prstGeom prst="rect">
            <a:avLst/>
          </a:prstGeom>
        </p:spPr>
        <p:txBody>
          <a:bodyPr lIns="81212" tIns="40607" rIns="81212" bIns="40607" anchor="b"/>
          <a:lstStyle>
            <a:lvl1pPr algn="ctr">
              <a:defRPr sz="53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2" y="3602038"/>
            <a:ext cx="6858000" cy="1655762"/>
          </a:xfrm>
          <a:prstGeom prst="rect">
            <a:avLst/>
          </a:prstGeom>
        </p:spPr>
        <p:txBody>
          <a:bodyPr lIns="81212" tIns="40607" rIns="81212" bIns="40607"/>
          <a:lstStyle>
            <a:lvl1pPr marL="0" indent="0" algn="ctr">
              <a:buNone/>
              <a:defRPr sz="2100"/>
            </a:lvl1pPr>
            <a:lvl2pPr marL="405765" indent="0" algn="ctr">
              <a:buNone/>
              <a:defRPr sz="1800"/>
            </a:lvl2pPr>
            <a:lvl3pPr marL="812165" indent="0" algn="ctr">
              <a:buNone/>
              <a:defRPr sz="1600"/>
            </a:lvl3pPr>
            <a:lvl4pPr marL="1217930" indent="0" algn="ctr">
              <a:buNone/>
              <a:defRPr sz="1400"/>
            </a:lvl4pPr>
            <a:lvl5pPr marL="1624330" indent="0" algn="ctr">
              <a:buNone/>
              <a:defRPr sz="1400"/>
            </a:lvl5pPr>
            <a:lvl6pPr marL="2030095" indent="0" algn="ctr">
              <a:buNone/>
              <a:defRPr sz="1400"/>
            </a:lvl6pPr>
            <a:lvl7pPr marL="2436495" indent="0" algn="ctr">
              <a:buNone/>
              <a:defRPr sz="1400"/>
            </a:lvl7pPr>
            <a:lvl8pPr marL="2842260" indent="0" algn="ctr">
              <a:buNone/>
              <a:defRPr sz="1400"/>
            </a:lvl8pPr>
            <a:lvl9pPr marL="3248660" indent="0" algn="ctr">
              <a:buNone/>
              <a:defRPr sz="14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0B649021-4B1E-4B54-904B-27C722610CAA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74AFD51E-721D-4FF1-A8C8-E0336B5EFCA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471955"/>
          </a:xfrm>
          <a:prstGeom prst="rect">
            <a:avLst/>
          </a:prstGeom>
        </p:spPr>
        <p:txBody>
          <a:bodyPr lIns="81212" tIns="40607" rIns="81212" bIns="40607"/>
          <a:lstStyle>
            <a:lvl1pPr algn="ctr">
              <a:defRPr sz="28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1065781"/>
            <a:ext cx="7886700" cy="5111182"/>
          </a:xfrm>
          <a:prstGeom prst="rect">
            <a:avLst/>
          </a:prstGeom>
        </p:spPr>
        <p:txBody>
          <a:bodyPr lIns="81212" tIns="40607" rIns="81212" bIns="40607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CFE97A0A-1179-4295-91C2-46C03E1DFE12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0A20F1EB-E505-432B-A14A-09757B5A737C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670058"/>
            <a:ext cx="7886700" cy="471955"/>
          </a:xfrm>
          <a:prstGeom prst="rect">
            <a:avLst/>
          </a:prstGeom>
        </p:spPr>
        <p:txBody>
          <a:bodyPr lIns="81212" tIns="40607" rIns="81212" bIns="40607"/>
          <a:lstStyle>
            <a:lvl1pPr algn="ctr">
              <a:defRPr sz="28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1294480"/>
            <a:ext cx="7886700" cy="4882484"/>
          </a:xfrm>
          <a:prstGeom prst="rect">
            <a:avLst/>
          </a:prstGeom>
        </p:spPr>
        <p:txBody>
          <a:bodyPr lIns="81212" tIns="40607" rIns="81212" bIns="40607"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1CE1E0E5-4168-484A-BD09-DB79D979A801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45AFDF1D-F0CE-4639-9877-6744D9B45D28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  <a:prstGeom prst="rect">
            <a:avLst/>
          </a:prstGeom>
        </p:spPr>
        <p:txBody>
          <a:bodyPr lIns="81212" tIns="40607" rIns="81212" bIns="40607" anchor="b"/>
          <a:lstStyle>
            <a:lvl1pPr>
              <a:defRPr sz="53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  <a:prstGeom prst="rect">
            <a:avLst/>
          </a:prstGeom>
        </p:spPr>
        <p:txBody>
          <a:bodyPr lIns="81212" tIns="40607" rIns="81212" bIns="40607"/>
          <a:lstStyle>
            <a:lvl1pPr marL="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 marL="40576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81216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2179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6243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0300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4364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28422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2486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F7BD923E-EEE5-4F5A-8EC4-F56F16DB6A41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1C5ADD70-FE5D-4269-82F3-1EE97478AB4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 lIns="81212" tIns="40607" rIns="81212" bIns="40607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4"/>
            <a:ext cx="3886200" cy="4351339"/>
          </a:xfrm>
          <a:prstGeom prst="rect">
            <a:avLst/>
          </a:prstGeom>
        </p:spPr>
        <p:txBody>
          <a:bodyPr lIns="81212" tIns="40607" rIns="81212" bIns="40607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825624"/>
            <a:ext cx="3886200" cy="4351339"/>
          </a:xfrm>
          <a:prstGeom prst="rect">
            <a:avLst/>
          </a:prstGeom>
        </p:spPr>
        <p:txBody>
          <a:bodyPr lIns="81212" tIns="40607" rIns="81212" bIns="40607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426FCA1D-FADA-4D78-AF52-23FAA70E6911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FFD3C8C3-DA0B-49C0-8360-CD688A5B25AF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  <a:prstGeom prst="rect">
            <a:avLst/>
          </a:prstGeom>
        </p:spPr>
        <p:txBody>
          <a:bodyPr lIns="81212" tIns="40607" rIns="81212" bIns="40607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3" y="1681163"/>
            <a:ext cx="3868340" cy="823912"/>
          </a:xfrm>
          <a:prstGeom prst="rect">
            <a:avLst/>
          </a:prstGeom>
        </p:spPr>
        <p:txBody>
          <a:bodyPr lIns="81212" tIns="40607" rIns="81212" bIns="40607" anchor="b"/>
          <a:lstStyle>
            <a:lvl1pPr marL="0" indent="0">
              <a:buNone/>
              <a:defRPr sz="2100" b="1"/>
            </a:lvl1pPr>
            <a:lvl2pPr marL="405765" indent="0">
              <a:buNone/>
              <a:defRPr sz="1800" b="1"/>
            </a:lvl2pPr>
            <a:lvl3pPr marL="812165" indent="0">
              <a:buNone/>
              <a:defRPr sz="1600" b="1"/>
            </a:lvl3pPr>
            <a:lvl4pPr marL="1217930" indent="0">
              <a:buNone/>
              <a:defRPr sz="1400" b="1"/>
            </a:lvl4pPr>
            <a:lvl5pPr marL="1624330" indent="0">
              <a:buNone/>
              <a:defRPr sz="1400" b="1"/>
            </a:lvl5pPr>
            <a:lvl6pPr marL="2030095" indent="0">
              <a:buNone/>
              <a:defRPr sz="1400" b="1"/>
            </a:lvl6pPr>
            <a:lvl7pPr marL="2436495" indent="0">
              <a:buNone/>
              <a:defRPr sz="1400" b="1"/>
            </a:lvl7pPr>
            <a:lvl8pPr marL="2842260" indent="0">
              <a:buNone/>
              <a:defRPr sz="1400" b="1"/>
            </a:lvl8pPr>
            <a:lvl9pPr marL="3248660" indent="0">
              <a:buNone/>
              <a:defRPr sz="14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3" y="2505075"/>
            <a:ext cx="3868340" cy="3684587"/>
          </a:xfrm>
          <a:prstGeom prst="rect">
            <a:avLst/>
          </a:prstGeom>
        </p:spPr>
        <p:txBody>
          <a:bodyPr lIns="81212" tIns="40607" rIns="81212" bIns="40607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  <a:prstGeom prst="rect">
            <a:avLst/>
          </a:prstGeom>
        </p:spPr>
        <p:txBody>
          <a:bodyPr lIns="81212" tIns="40607" rIns="81212" bIns="40607" anchor="b"/>
          <a:lstStyle>
            <a:lvl1pPr marL="0" indent="0">
              <a:buNone/>
              <a:defRPr sz="2100" b="1"/>
            </a:lvl1pPr>
            <a:lvl2pPr marL="405765" indent="0">
              <a:buNone/>
              <a:defRPr sz="1800" b="1"/>
            </a:lvl2pPr>
            <a:lvl3pPr marL="812165" indent="0">
              <a:buNone/>
              <a:defRPr sz="1600" b="1"/>
            </a:lvl3pPr>
            <a:lvl4pPr marL="1217930" indent="0">
              <a:buNone/>
              <a:defRPr sz="1400" b="1"/>
            </a:lvl4pPr>
            <a:lvl5pPr marL="1624330" indent="0">
              <a:buNone/>
              <a:defRPr sz="1400" b="1"/>
            </a:lvl5pPr>
            <a:lvl6pPr marL="2030095" indent="0">
              <a:buNone/>
              <a:defRPr sz="1400" b="1"/>
            </a:lvl6pPr>
            <a:lvl7pPr marL="2436495" indent="0">
              <a:buNone/>
              <a:defRPr sz="1400" b="1"/>
            </a:lvl7pPr>
            <a:lvl8pPr marL="2842260" indent="0">
              <a:buNone/>
              <a:defRPr sz="1400" b="1"/>
            </a:lvl8pPr>
            <a:lvl9pPr marL="3248660" indent="0">
              <a:buNone/>
              <a:defRPr sz="14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7"/>
          </a:xfrm>
          <a:prstGeom prst="rect">
            <a:avLst/>
          </a:prstGeom>
        </p:spPr>
        <p:txBody>
          <a:bodyPr lIns="81212" tIns="40607" rIns="81212" bIns="40607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279CF660-4DEF-483E-9FE1-546306F819DE}" type="datetimeFigureOut">
              <a:rPr lang="zh-CN" altLang="en-US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70CBFCFA-5403-4357-BA8A-01B90EA919D7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692696"/>
            <a:ext cx="7886700" cy="637955"/>
          </a:xfrm>
          <a:prstGeom prst="rect">
            <a:avLst/>
          </a:prstGeom>
        </p:spPr>
        <p:txBody>
          <a:bodyPr lIns="81212" tIns="40607" rIns="81212" bIns="40607"/>
          <a:lstStyle>
            <a:lvl1pPr algn="ctr">
              <a:defRPr sz="3200" b="1"/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0D2B012-3ECA-4D22-BA0B-EC2DA28FDBFC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62FF1769-CD34-4B9D-AF7A-539C1954C98F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0038" y="4760913"/>
            <a:ext cx="774700" cy="1458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日期占位符 1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B2E9DEB2-6168-48C6-9778-1A2F6340C361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3F166BA2-E84F-4169-A198-53B0B3E21919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7F390E45-1AFE-4172-B76E-211BDECCC696}" type="datetimeFigureOut">
              <a:rPr lang="zh-CN" altLang="en-US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19CA5375-5244-4154-93BC-FEB556DAED58}" type="slidenum">
              <a:rPr lang="zh-CN" altLang="en-US"/>
            </a:fld>
            <a:endParaRPr lang="zh-CN" altLang="en-US"/>
          </a:p>
        </p:txBody>
      </p:sp>
      <p:pic>
        <p:nvPicPr>
          <p:cNvPr id="5122" name="Picture 2" descr="http://www.51pptmoban.com/d/file/2016/04/19/6e53b56174cfd0d7a963f0806b3757f6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320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2"/>
            <a:ext cx="2949178" cy="1600200"/>
          </a:xfrm>
          <a:prstGeom prst="rect">
            <a:avLst/>
          </a:prstGeom>
        </p:spPr>
        <p:txBody>
          <a:bodyPr lIns="81212" tIns="40607" rIns="81212" bIns="40607" anchor="b"/>
          <a:lstStyle>
            <a:lvl1pPr>
              <a:defRPr sz="28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 sz="2800"/>
            </a:lvl1pPr>
            <a:lvl2pPr>
              <a:defRPr sz="25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 lIns="81212" tIns="40607" rIns="81212" bIns="40607"/>
          <a:lstStyle>
            <a:lvl1pPr marL="0" indent="0">
              <a:buNone/>
              <a:defRPr sz="1400"/>
            </a:lvl1pPr>
            <a:lvl2pPr marL="405765" indent="0">
              <a:buNone/>
              <a:defRPr sz="1200"/>
            </a:lvl2pPr>
            <a:lvl3pPr marL="812165" indent="0">
              <a:buNone/>
              <a:defRPr sz="1100"/>
            </a:lvl3pPr>
            <a:lvl4pPr marL="1217930" indent="0">
              <a:buNone/>
              <a:defRPr sz="900"/>
            </a:lvl4pPr>
            <a:lvl5pPr marL="1624330" indent="0">
              <a:buNone/>
              <a:defRPr sz="900"/>
            </a:lvl5pPr>
            <a:lvl6pPr marL="2030095" indent="0">
              <a:buNone/>
              <a:defRPr sz="900"/>
            </a:lvl6pPr>
            <a:lvl7pPr marL="2436495" indent="0">
              <a:buNone/>
              <a:defRPr sz="900"/>
            </a:lvl7pPr>
            <a:lvl8pPr marL="2842260" indent="0">
              <a:buNone/>
              <a:defRPr sz="900"/>
            </a:lvl8pPr>
            <a:lvl9pPr marL="324866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35AE6CF1-2ADD-49D0-9BF1-91C23A04B1DB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408B2270-12DA-4E0D-9ADE-650E119967F2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2"/>
            <a:ext cx="2949178" cy="1600200"/>
          </a:xfrm>
          <a:prstGeom prst="rect">
            <a:avLst/>
          </a:prstGeom>
        </p:spPr>
        <p:txBody>
          <a:bodyPr lIns="81212" tIns="40607" rIns="81212" bIns="40607" anchor="b"/>
          <a:lstStyle>
            <a:lvl1pPr>
              <a:defRPr sz="28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  <a:prstGeom prst="rect">
            <a:avLst/>
          </a:prstGeom>
        </p:spPr>
        <p:txBody>
          <a:bodyPr lIns="81212" tIns="40607" rIns="81212" bIns="40607"/>
          <a:lstStyle>
            <a:lvl1pPr marL="0" indent="0">
              <a:buNone/>
              <a:defRPr sz="2800"/>
            </a:lvl1pPr>
            <a:lvl2pPr marL="405765" indent="0">
              <a:buNone/>
              <a:defRPr sz="2500"/>
            </a:lvl2pPr>
            <a:lvl3pPr marL="812165" indent="0">
              <a:buNone/>
              <a:defRPr sz="2100"/>
            </a:lvl3pPr>
            <a:lvl4pPr marL="1217930" indent="0">
              <a:buNone/>
              <a:defRPr sz="1800"/>
            </a:lvl4pPr>
            <a:lvl5pPr marL="1624330" indent="0">
              <a:buNone/>
              <a:defRPr sz="1800"/>
            </a:lvl5pPr>
            <a:lvl6pPr marL="2030095" indent="0">
              <a:buNone/>
              <a:defRPr sz="1800"/>
            </a:lvl6pPr>
            <a:lvl7pPr marL="2436495" indent="0">
              <a:buNone/>
              <a:defRPr sz="1800"/>
            </a:lvl7pPr>
            <a:lvl8pPr marL="2842260" indent="0">
              <a:buNone/>
              <a:defRPr sz="1800"/>
            </a:lvl8pPr>
            <a:lvl9pPr marL="3248660" indent="0">
              <a:buNone/>
              <a:defRPr sz="1800"/>
            </a:lvl9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 lIns="81212" tIns="40607" rIns="81212" bIns="40607"/>
          <a:lstStyle>
            <a:lvl1pPr marL="0" indent="0">
              <a:buNone/>
              <a:defRPr sz="1400"/>
            </a:lvl1pPr>
            <a:lvl2pPr marL="405765" indent="0">
              <a:buNone/>
              <a:defRPr sz="1200"/>
            </a:lvl2pPr>
            <a:lvl3pPr marL="812165" indent="0">
              <a:buNone/>
              <a:defRPr sz="1100"/>
            </a:lvl3pPr>
            <a:lvl4pPr marL="1217930" indent="0">
              <a:buNone/>
              <a:defRPr sz="900"/>
            </a:lvl4pPr>
            <a:lvl5pPr marL="1624330" indent="0">
              <a:buNone/>
              <a:defRPr sz="900"/>
            </a:lvl5pPr>
            <a:lvl6pPr marL="2030095" indent="0">
              <a:buNone/>
              <a:defRPr sz="900"/>
            </a:lvl6pPr>
            <a:lvl7pPr marL="2436495" indent="0">
              <a:buNone/>
              <a:defRPr sz="900"/>
            </a:lvl7pPr>
            <a:lvl8pPr marL="2842260" indent="0">
              <a:buNone/>
              <a:defRPr sz="900"/>
            </a:lvl8pPr>
            <a:lvl9pPr marL="324866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4DDE3F97-3F6A-4C22-AF99-21014FBAAFDB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7A12E278-5C05-4E86-A178-8EA102A3CC8E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 lIns="81212" tIns="40607" rIns="81212" bIns="40607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1825624"/>
            <a:ext cx="7886700" cy="4351339"/>
          </a:xfrm>
          <a:prstGeom prst="rect">
            <a:avLst/>
          </a:prstGeom>
        </p:spPr>
        <p:txBody>
          <a:bodyPr vert="eaVert" lIns="81212" tIns="40607" rIns="81212" bIns="40607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7DEF5038-48C8-43C8-89D0-E0FA7E0070D9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09500C5C-928F-40C4-B474-A73E9D05E967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  <a:prstGeom prst="rect">
            <a:avLst/>
          </a:prstGeom>
        </p:spPr>
        <p:txBody>
          <a:bodyPr vert="eaVert" lIns="81212" tIns="40607" rIns="81212" bIns="40607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 lIns="81212" tIns="40607" rIns="81212" bIns="40607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6325D8AD-0259-4774-B4F9-577A781D5F4D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56F5DA8C-2A27-46CB-846D-079E1FF74F7E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标题和四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sz="quarter"/>
          </p:nvPr>
        </p:nvSpPr>
        <p:spPr>
          <a:xfrm>
            <a:off x="685800" y="152400"/>
            <a:ext cx="6870700" cy="16002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685800" y="1828800"/>
            <a:ext cx="3771900" cy="1752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10100" y="1828800"/>
            <a:ext cx="3771900" cy="1752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685800" y="3733800"/>
            <a:ext cx="3771900" cy="1752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10100" y="3733800"/>
            <a:ext cx="3771900" cy="1752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B7DF1D79-9E84-4467-B10A-DA8DFBBA3BF7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标题，文本与剪贴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16002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685800" y="1828800"/>
            <a:ext cx="3771900" cy="3657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剪贴画占位符 3"/>
          <p:cNvSpPr>
            <a:spLocks noGrp="1"/>
          </p:cNvSpPr>
          <p:nvPr>
            <p:ph type="clipArt" sz="half" idx="2"/>
          </p:nvPr>
        </p:nvSpPr>
        <p:spPr>
          <a:xfrm>
            <a:off x="4610100" y="1828800"/>
            <a:ext cx="3771900" cy="3657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endParaRPr lang="zh-CN" altLang="en-US" noProof="0" smtClean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2B0E2687-1F18-4230-8F44-BE3C94DA20BA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0" y="14068"/>
            <a:ext cx="9144000" cy="6895794"/>
          </a:xfrm>
          <a:prstGeom prst="rect">
            <a:avLst/>
          </a:prstGeom>
          <a:solidFill>
            <a:srgbClr val="FFF5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4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B649021-4B1E-4B54-904B-27C722610C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AFD51E-721D-4FF1-A8C8-E0336B5EFCAD}" type="slidenum">
              <a:rPr lang="zh-CN" altLang="en-US" smtClean="0"/>
            </a:fld>
            <a:endParaRPr lang="zh-CN" altLang="en-US"/>
          </a:p>
        </p:txBody>
      </p:sp>
      <p:sp>
        <p:nvSpPr>
          <p:cNvPr id="3" name="KSO_CT2"/>
          <p:cNvSpPr>
            <a:spLocks noGrp="1"/>
          </p:cNvSpPr>
          <p:nvPr>
            <p:ph type="subTitle" idx="1" hasCustomPrompt="1"/>
          </p:nvPr>
        </p:nvSpPr>
        <p:spPr>
          <a:xfrm>
            <a:off x="888521" y="4902729"/>
            <a:ext cx="7444595" cy="467211"/>
          </a:xfrm>
          <a:noFill/>
        </p:spPr>
        <p:txBody>
          <a:bodyPr>
            <a:no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5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zh-CN" altLang="en-US" dirty="0" smtClean="0"/>
              <a:t>单击此处添加您的副标题</a:t>
            </a:r>
            <a:endParaRPr lang="zh-CN" altLang="en-US" dirty="0" smtClean="0"/>
          </a:p>
        </p:txBody>
      </p:sp>
      <p:sp>
        <p:nvSpPr>
          <p:cNvPr id="7" name="KSO_CT1"/>
          <p:cNvSpPr>
            <a:spLocks noGrp="1"/>
          </p:cNvSpPr>
          <p:nvPr>
            <p:ph type="title" hasCustomPrompt="1"/>
          </p:nvPr>
        </p:nvSpPr>
        <p:spPr>
          <a:xfrm>
            <a:off x="888521" y="3459092"/>
            <a:ext cx="7444595" cy="1328987"/>
          </a:xfrm>
        </p:spPr>
        <p:txBody>
          <a:bodyPr>
            <a:noAutofit/>
          </a:bodyPr>
          <a:lstStyle>
            <a:lvl1pPr algn="ctr">
              <a:defRPr sz="3600" baseline="0">
                <a:solidFill>
                  <a:srgbClr val="000000"/>
                </a:solidFill>
                <a:effectLst/>
                <a:latin typeface="+mj-lt"/>
              </a:defRPr>
            </a:lvl1pPr>
          </a:lstStyle>
          <a:p>
            <a:r>
              <a:rPr lang="zh-CN" altLang="en-US" dirty="0" smtClean="0"/>
              <a:t>单击此处添加您的标题文字</a:t>
            </a:r>
            <a:endParaRPr lang="zh-CN" altLang="en-US" dirty="0"/>
          </a:p>
        </p:txBody>
      </p:sp>
      <p:grpSp>
        <p:nvGrpSpPr>
          <p:cNvPr id="18" name="组合 17"/>
          <p:cNvGrpSpPr/>
          <p:nvPr/>
        </p:nvGrpSpPr>
        <p:grpSpPr>
          <a:xfrm>
            <a:off x="2310136" y="903253"/>
            <a:ext cx="4607357" cy="2289924"/>
            <a:chOff x="3500160" y="529982"/>
            <a:chExt cx="6143142" cy="3097036"/>
          </a:xfrm>
        </p:grpSpPr>
        <p:sp>
          <p:nvSpPr>
            <p:cNvPr id="12" name="椭圆 11"/>
            <p:cNvSpPr/>
            <p:nvPr userDrawn="1"/>
          </p:nvSpPr>
          <p:spPr>
            <a:xfrm>
              <a:off x="3500160" y="570242"/>
              <a:ext cx="2938109" cy="2910620"/>
            </a:xfrm>
            <a:prstGeom prst="ellipse">
              <a:avLst/>
            </a:prstGeom>
            <a:noFill/>
            <a:ln w="190500">
              <a:solidFill>
                <a:srgbClr val="8984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3" name="椭圆 12"/>
            <p:cNvSpPr/>
            <p:nvPr userDrawn="1"/>
          </p:nvSpPr>
          <p:spPr>
            <a:xfrm>
              <a:off x="3842760" y="906890"/>
              <a:ext cx="2256423" cy="22373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4" name="椭圆 13"/>
            <p:cNvSpPr/>
            <p:nvPr userDrawn="1"/>
          </p:nvSpPr>
          <p:spPr>
            <a:xfrm>
              <a:off x="4468255" y="1528832"/>
              <a:ext cx="1001914" cy="1003615"/>
            </a:xfrm>
            <a:prstGeom prst="ellipse">
              <a:avLst/>
            </a:prstGeom>
            <a:solidFill>
              <a:srgbClr val="8258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6" name="椭圆 15"/>
            <p:cNvSpPr/>
            <p:nvPr userDrawn="1"/>
          </p:nvSpPr>
          <p:spPr>
            <a:xfrm>
              <a:off x="4699415" y="1735126"/>
              <a:ext cx="539593" cy="577055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pic>
          <p:nvPicPr>
            <p:cNvPr id="17" name="图片 16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515783" y="529982"/>
              <a:ext cx="3127519" cy="3097036"/>
            </a:xfrm>
            <a:prstGeom prst="rect">
              <a:avLst/>
            </a:prstGeom>
          </p:spPr>
        </p:pic>
      </p:grpSp>
      <p:sp>
        <p:nvSpPr>
          <p:cNvPr id="19" name="矩形 18"/>
          <p:cNvSpPr/>
          <p:nvPr/>
        </p:nvSpPr>
        <p:spPr>
          <a:xfrm>
            <a:off x="-493" y="1837076"/>
            <a:ext cx="2268322" cy="48284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2989" y="1837076"/>
            <a:ext cx="2267909" cy="4877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</p:txBody>
      </p:sp>
      <p:sp>
        <p:nvSpPr>
          <p:cNvPr id="4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FE97A0A-1179-4295-91C2-46C03E1DFE1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20F1EB-E505-432B-A14A-09757B5A73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14068"/>
            <a:ext cx="9144000" cy="6895794"/>
          </a:xfrm>
          <a:prstGeom prst="rect">
            <a:avLst/>
          </a:prstGeom>
          <a:solidFill>
            <a:srgbClr val="FFF5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350"/>
          </a:p>
        </p:txBody>
      </p:sp>
      <p:grpSp>
        <p:nvGrpSpPr>
          <p:cNvPr id="11" name="组合 10"/>
          <p:cNvGrpSpPr/>
          <p:nvPr/>
        </p:nvGrpSpPr>
        <p:grpSpPr>
          <a:xfrm>
            <a:off x="2268322" y="1371600"/>
            <a:ext cx="4607357" cy="2255418"/>
            <a:chOff x="3500160" y="529982"/>
            <a:chExt cx="6143142" cy="3097036"/>
          </a:xfrm>
        </p:grpSpPr>
        <p:sp>
          <p:nvSpPr>
            <p:cNvPr id="12" name="椭圆 11"/>
            <p:cNvSpPr/>
            <p:nvPr userDrawn="1"/>
          </p:nvSpPr>
          <p:spPr>
            <a:xfrm>
              <a:off x="3500160" y="570242"/>
              <a:ext cx="2938109" cy="2910620"/>
            </a:xfrm>
            <a:prstGeom prst="ellipse">
              <a:avLst/>
            </a:prstGeom>
            <a:noFill/>
            <a:ln w="190500">
              <a:solidFill>
                <a:srgbClr val="8984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3" name="椭圆 12"/>
            <p:cNvSpPr/>
            <p:nvPr userDrawn="1"/>
          </p:nvSpPr>
          <p:spPr>
            <a:xfrm>
              <a:off x="3842760" y="906890"/>
              <a:ext cx="2256423" cy="22373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4" name="椭圆 13"/>
            <p:cNvSpPr/>
            <p:nvPr userDrawn="1"/>
          </p:nvSpPr>
          <p:spPr>
            <a:xfrm>
              <a:off x="4468255" y="1528832"/>
              <a:ext cx="1001914" cy="1003615"/>
            </a:xfrm>
            <a:prstGeom prst="ellipse">
              <a:avLst/>
            </a:prstGeom>
            <a:solidFill>
              <a:srgbClr val="8258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5" name="椭圆 14"/>
            <p:cNvSpPr/>
            <p:nvPr userDrawn="1"/>
          </p:nvSpPr>
          <p:spPr>
            <a:xfrm>
              <a:off x="4699415" y="1735126"/>
              <a:ext cx="539593" cy="577055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pic>
          <p:nvPicPr>
            <p:cNvPr id="16" name="图片 15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515783" y="529982"/>
              <a:ext cx="3127519" cy="3097036"/>
            </a:xfrm>
            <a:prstGeom prst="rect">
              <a:avLst/>
            </a:prstGeom>
          </p:spPr>
        </p:pic>
      </p:grpSp>
      <p:sp>
        <p:nvSpPr>
          <p:cNvPr id="2" name="KSO_ST1"/>
          <p:cNvSpPr>
            <a:spLocks noGrp="1"/>
          </p:cNvSpPr>
          <p:nvPr>
            <p:ph type="title" hasCustomPrompt="1"/>
          </p:nvPr>
        </p:nvSpPr>
        <p:spPr>
          <a:xfrm>
            <a:off x="1574007" y="3748767"/>
            <a:ext cx="5995988" cy="1235075"/>
          </a:xfrm>
        </p:spPr>
        <p:txBody>
          <a:bodyPr anchor="b">
            <a:normAutofit/>
          </a:bodyPr>
          <a:lstStyle>
            <a:lvl1pPr algn="ctr">
              <a:defRPr sz="3000">
                <a:solidFill>
                  <a:srgbClr val="000000"/>
                </a:solidFill>
                <a:effectLst/>
              </a:defRPr>
            </a:lvl1pPr>
          </a:lstStyle>
          <a:p>
            <a:r>
              <a:rPr lang="zh-CN" altLang="en-US" dirty="0" smtClean="0"/>
              <a:t>此处添加您的标题</a:t>
            </a:r>
            <a:endParaRPr lang="en-US" dirty="0"/>
          </a:p>
        </p:txBody>
      </p:sp>
      <p:sp>
        <p:nvSpPr>
          <p:cNvPr id="3" name="KSO_ST2"/>
          <p:cNvSpPr>
            <a:spLocks noGrp="1"/>
          </p:cNvSpPr>
          <p:nvPr>
            <p:ph type="body" idx="1" hasCustomPrompt="1"/>
          </p:nvPr>
        </p:nvSpPr>
        <p:spPr>
          <a:xfrm>
            <a:off x="1574009" y="5040990"/>
            <a:ext cx="5995987" cy="4680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1350">
                <a:solidFill>
                  <a:schemeClr val="tx1"/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5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 smtClean="0"/>
              <a:t>单击此处添加您的副标题</a:t>
            </a:r>
            <a:endParaRPr lang="en-US" altLang="zh-CN" dirty="0"/>
          </a:p>
        </p:txBody>
      </p:sp>
      <p:sp>
        <p:nvSpPr>
          <p:cNvPr id="4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BD923E-EEE5-4F5A-8EC4-F56F16DB6A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5ADD70-FE5D-4269-82F3-1EE97478AB4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4889501" y="263329"/>
            <a:ext cx="3820587" cy="699595"/>
          </a:xfrm>
        </p:spPr>
        <p:txBody>
          <a:bodyPr/>
          <a:lstStyle>
            <a:lvl1pPr algn="r"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sz="half" idx="1"/>
          </p:nvPr>
        </p:nvSpPr>
        <p:spPr>
          <a:xfrm>
            <a:off x="628650" y="263329"/>
            <a:ext cx="3810000" cy="49323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</p:txBody>
      </p:sp>
      <p:sp>
        <p:nvSpPr>
          <p:cNvPr id="4" name="KSO_BC2"/>
          <p:cNvSpPr>
            <a:spLocks noGrp="1"/>
          </p:cNvSpPr>
          <p:nvPr>
            <p:ph sz="half" idx="2"/>
          </p:nvPr>
        </p:nvSpPr>
        <p:spPr>
          <a:xfrm>
            <a:off x="4889501" y="1193457"/>
            <a:ext cx="3820587" cy="49323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</p:txBody>
      </p:sp>
      <p:sp>
        <p:nvSpPr>
          <p:cNvPr id="5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6FCA1D-FADA-4D78-AF52-23FAA70E691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7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D3C8C3-DA0B-49C0-8360-CD688A5B25A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4692917" y="118532"/>
            <a:ext cx="4018358" cy="717023"/>
          </a:xfrm>
        </p:spPr>
        <p:txBody>
          <a:bodyPr/>
          <a:lstStyle>
            <a:lvl1pPr algn="r"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8605" y="552451"/>
            <a:ext cx="3868340" cy="823912"/>
          </a:xfrm>
        </p:spPr>
        <p:txBody>
          <a:bodyPr anchor="b">
            <a:normAutofit/>
          </a:bodyPr>
          <a:lstStyle>
            <a:lvl1pPr marL="0" indent="0">
              <a:buNone/>
              <a:defRPr sz="1015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5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KSO_BC1"/>
          <p:cNvSpPr>
            <a:spLocks noGrp="1"/>
          </p:cNvSpPr>
          <p:nvPr>
            <p:ph sz="half" idx="2"/>
          </p:nvPr>
        </p:nvSpPr>
        <p:spPr>
          <a:xfrm>
            <a:off x="518605" y="1623500"/>
            <a:ext cx="3868340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3887" y="1376363"/>
            <a:ext cx="3887391" cy="823912"/>
          </a:xfrm>
        </p:spPr>
        <p:txBody>
          <a:bodyPr anchor="b">
            <a:normAutofit/>
          </a:bodyPr>
          <a:lstStyle>
            <a:lvl1pPr marL="0" indent="0">
              <a:buNone/>
              <a:defRPr sz="1015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5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KSO_BC2"/>
          <p:cNvSpPr>
            <a:spLocks noGrp="1"/>
          </p:cNvSpPr>
          <p:nvPr>
            <p:ph sz="quarter" idx="4"/>
          </p:nvPr>
        </p:nvSpPr>
        <p:spPr>
          <a:xfrm>
            <a:off x="4823887" y="2200275"/>
            <a:ext cx="3887391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</p:txBody>
      </p:sp>
      <p:sp>
        <p:nvSpPr>
          <p:cNvPr id="7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79CF660-4DEF-483E-9FE1-546306F819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9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CBFCFA-5403-4357-BA8A-01B90EA919D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0D2B012-3ECA-4D22-BA0B-EC2DA28FDBF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5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FF1769-CD34-4B9D-AF7A-539C1954C98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F390E45-1AFE-4172-B76E-211BDECCC696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4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CA5375-5244-4154-93BC-FEB556DAED58}" type="slidenum">
              <a:rPr lang="zh-CN" altLang="en-US" smtClean="0"/>
            </a:fld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534437" y="236613"/>
            <a:ext cx="3238194" cy="1333563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idx="1"/>
          </p:nvPr>
        </p:nvSpPr>
        <p:spPr>
          <a:xfrm>
            <a:off x="4143224" y="427652"/>
            <a:ext cx="4629150" cy="4873625"/>
          </a:xfrm>
        </p:spPr>
        <p:txBody>
          <a:bodyPr>
            <a:normAutofit/>
          </a:bodyPr>
          <a:lstStyle>
            <a:lvl1pPr>
              <a:defRPr sz="1125"/>
            </a:lvl1pPr>
            <a:lvl2pPr>
              <a:defRPr sz="1015"/>
            </a:lvl2pPr>
            <a:lvl3pPr>
              <a:defRPr sz="900"/>
            </a:lvl3pPr>
            <a:lvl4pPr>
              <a:defRPr sz="790"/>
            </a:lvl4pPr>
            <a:lvl5pPr>
              <a:defRPr sz="790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</p:txBody>
      </p:sp>
      <p:sp>
        <p:nvSpPr>
          <p:cNvPr id="4" name="KSO_BC2"/>
          <p:cNvSpPr>
            <a:spLocks noGrp="1"/>
          </p:cNvSpPr>
          <p:nvPr>
            <p:ph type="body" sz="half" idx="2"/>
          </p:nvPr>
        </p:nvSpPr>
        <p:spPr>
          <a:xfrm>
            <a:off x="534438" y="1686840"/>
            <a:ext cx="3239228" cy="3644925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90"/>
            </a:lvl2pPr>
            <a:lvl3pPr marL="514350" indent="0">
              <a:buNone/>
              <a:defRPr sz="675"/>
            </a:lvl3pPr>
            <a:lvl4pPr marL="771525" indent="0">
              <a:buNone/>
              <a:defRPr sz="565"/>
            </a:lvl4pPr>
            <a:lvl5pPr marL="1028700" indent="0">
              <a:buNone/>
              <a:defRPr sz="565"/>
            </a:lvl5pPr>
            <a:lvl6pPr marL="1285875" indent="0">
              <a:buNone/>
              <a:defRPr sz="565"/>
            </a:lvl6pPr>
            <a:lvl7pPr marL="1543050" indent="0">
              <a:buNone/>
              <a:defRPr sz="565"/>
            </a:lvl7pPr>
            <a:lvl8pPr marL="1800225" indent="0">
              <a:buNone/>
              <a:defRPr sz="565"/>
            </a:lvl8pPr>
            <a:lvl9pPr marL="2057400" indent="0">
              <a:buNone/>
              <a:defRPr sz="565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5AE6CF1-2ADD-49D0-9BF1-91C23A04B1D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7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8B2270-12DA-4E0D-9ADE-650E119967F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416759" y="358636"/>
            <a:ext cx="3467063" cy="1257585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 noChangeAspect="1"/>
          </p:cNvSpPr>
          <p:nvPr>
            <p:ph type="pic" idx="1"/>
          </p:nvPr>
        </p:nvSpPr>
        <p:spPr>
          <a:xfrm>
            <a:off x="4101894" y="358637"/>
            <a:ext cx="4712752" cy="4961642"/>
          </a:xfrm>
        </p:spPr>
        <p:txBody>
          <a:bodyPr anchor="t"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KSO_BC2"/>
          <p:cNvSpPr>
            <a:spLocks noGrp="1"/>
          </p:cNvSpPr>
          <p:nvPr>
            <p:ph type="body" sz="half" idx="2"/>
          </p:nvPr>
        </p:nvSpPr>
        <p:spPr>
          <a:xfrm>
            <a:off x="416759" y="1803347"/>
            <a:ext cx="3467063" cy="3514241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90"/>
            </a:lvl2pPr>
            <a:lvl3pPr marL="514350" indent="0">
              <a:buNone/>
              <a:defRPr sz="675"/>
            </a:lvl3pPr>
            <a:lvl4pPr marL="771525" indent="0">
              <a:buNone/>
              <a:defRPr sz="565"/>
            </a:lvl4pPr>
            <a:lvl5pPr marL="1028700" indent="0">
              <a:buNone/>
              <a:defRPr sz="565"/>
            </a:lvl5pPr>
            <a:lvl6pPr marL="1285875" indent="0">
              <a:buNone/>
              <a:defRPr sz="565"/>
            </a:lvl6pPr>
            <a:lvl7pPr marL="1543050" indent="0">
              <a:buNone/>
              <a:defRPr sz="565"/>
            </a:lvl7pPr>
            <a:lvl8pPr marL="1800225" indent="0">
              <a:buNone/>
              <a:defRPr sz="565"/>
            </a:lvl8pPr>
            <a:lvl9pPr marL="2057400" indent="0">
              <a:buNone/>
              <a:defRPr sz="565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DDE3F97-3F6A-4C22-AF99-21014FBAAFD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7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2E278-5C05-4E86-A178-8EA102A3CC8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type="body" orient="vert" idx="1"/>
          </p:nvPr>
        </p:nvSpPr>
        <p:spPr>
          <a:xfrm>
            <a:off x="523876" y="1186126"/>
            <a:ext cx="8096249" cy="411739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</p:txBody>
      </p:sp>
      <p:sp>
        <p:nvSpPr>
          <p:cNvPr id="4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DEF5038-48C8-43C8-89D0-E0FA7E0070D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500C5C-928F-40C4-B474-A73E9D05E9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 orient="vert"/>
          </p:nvPr>
        </p:nvSpPr>
        <p:spPr>
          <a:xfrm>
            <a:off x="7628468" y="365128"/>
            <a:ext cx="886883" cy="524980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type="body" orient="vert" idx="1"/>
          </p:nvPr>
        </p:nvSpPr>
        <p:spPr>
          <a:xfrm>
            <a:off x="1585382" y="365128"/>
            <a:ext cx="5947868" cy="524980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</p:txBody>
      </p:sp>
      <p:sp>
        <p:nvSpPr>
          <p:cNvPr id="4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325D8AD-0259-4774-B4F9-577A781D5F4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F5DA8C-2A27-46CB-846D-079E1FF74F7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image" Target="../media/image4.png"/><Relationship Id="rId16" Type="http://schemas.openxmlformats.org/officeDocument/2006/relationships/image" Target="../media/image3.png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4.xml"/><Relationship Id="rId8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8" Type="http://schemas.openxmlformats.org/officeDocument/2006/relationships/theme" Target="../theme/theme2.xml"/><Relationship Id="rId17" Type="http://schemas.openxmlformats.org/officeDocument/2006/relationships/image" Target="../media/image12.png"/><Relationship Id="rId16" Type="http://schemas.openxmlformats.org/officeDocument/2006/relationships/image" Target="../media/image11.png"/><Relationship Id="rId15" Type="http://schemas.openxmlformats.org/officeDocument/2006/relationships/image" Target="../media/image10.png"/><Relationship Id="rId14" Type="http://schemas.openxmlformats.org/officeDocument/2006/relationships/image" Target="../media/image9.png"/><Relationship Id="rId13" Type="http://schemas.microsoft.com/office/2007/relationships/hdphoto" Target="../media/image8.wdp"/><Relationship Id="rId12" Type="http://schemas.openxmlformats.org/officeDocument/2006/relationships/image" Target="../media/image7.png"/><Relationship Id="rId11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5.xml"/><Relationship Id="rId1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293663" y="198121"/>
            <a:ext cx="8556674" cy="8382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217" tIns="40609" rIns="81217" bIns="40609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93664" y="5928361"/>
            <a:ext cx="8556674" cy="8382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217" tIns="40609" rIns="81217" bIns="40609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圆角矩形 8"/>
          <p:cNvSpPr/>
          <p:nvPr/>
        </p:nvSpPr>
        <p:spPr>
          <a:xfrm>
            <a:off x="293688" y="411163"/>
            <a:ext cx="8556625" cy="6053137"/>
          </a:xfrm>
          <a:prstGeom prst="roundRect">
            <a:avLst>
              <a:gd name="adj" fmla="val 1811"/>
            </a:avLst>
          </a:prstGeom>
          <a:pattFill prst="lgGrid">
            <a:fgClr>
              <a:srgbClr val="ECEBF2"/>
            </a:fgClr>
            <a:bgClr>
              <a:srgbClr val="F6F6F3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217" tIns="40609" rIns="81217" bIns="40609"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1033" name="图片 10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013" y="446088"/>
            <a:ext cx="57150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iming>
    <p:tnLst>
      <p:par>
        <p:cTn id="1" dur="indefinite" restart="never" nodeType="tmRoot"/>
      </p:par>
    </p:tnLst>
  </p:timing>
  <p:txStyles>
    <p:titleStyle>
      <a:lvl1pPr algn="l" defTabSz="81153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9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81153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2pPr>
      <a:lvl3pPr algn="l" defTabSz="81153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3pPr>
      <a:lvl4pPr algn="l" defTabSz="81153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4pPr>
      <a:lvl5pPr algn="l" defTabSz="81153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5pPr>
      <a:lvl6pPr marL="457200" algn="l" defTabSz="811530" rtl="0" fontAlgn="base">
        <a:lnSpc>
          <a:spcPct val="90000"/>
        </a:lnSpc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6pPr>
      <a:lvl7pPr marL="914400" algn="l" defTabSz="811530" rtl="0" fontAlgn="base">
        <a:lnSpc>
          <a:spcPct val="90000"/>
        </a:lnSpc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7pPr>
      <a:lvl8pPr marL="1371600" algn="l" defTabSz="811530" rtl="0" fontAlgn="base">
        <a:lnSpc>
          <a:spcPct val="90000"/>
        </a:lnSpc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8pPr>
      <a:lvl9pPr marL="1828800" algn="l" defTabSz="811530" rtl="0" fontAlgn="base">
        <a:lnSpc>
          <a:spcPct val="90000"/>
        </a:lnSpc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9pPr>
    </p:titleStyle>
    <p:bodyStyle>
      <a:lvl1pPr marL="201930" indent="-201930" algn="l" defTabSz="811530" rtl="0" eaLnBrk="0" fontAlgn="base" hangingPunct="0">
        <a:lnSpc>
          <a:spcPct val="90000"/>
        </a:lnSpc>
        <a:spcBef>
          <a:spcPts val="890"/>
        </a:spcBef>
        <a:spcAft>
          <a:spcPct val="0"/>
        </a:spcAft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08330" indent="-201930" algn="l" defTabSz="811530" rtl="0" eaLnBrk="0" fontAlgn="base" hangingPunct="0">
        <a:lnSpc>
          <a:spcPct val="90000"/>
        </a:lnSpc>
        <a:spcBef>
          <a:spcPts val="4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14730" indent="-201930" algn="l" defTabSz="811530" rtl="0" eaLnBrk="0" fontAlgn="base" hangingPunct="0">
        <a:lnSpc>
          <a:spcPct val="90000"/>
        </a:lnSpc>
        <a:spcBef>
          <a:spcPts val="45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421130" indent="-201930" algn="l" defTabSz="811530" rtl="0" eaLnBrk="0" fontAlgn="base" hangingPunct="0">
        <a:lnSpc>
          <a:spcPct val="90000"/>
        </a:lnSpc>
        <a:spcBef>
          <a:spcPts val="450"/>
        </a:spcBef>
        <a:spcAft>
          <a:spcPct val="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530" indent="-201930" algn="l" defTabSz="811530" rtl="0" eaLnBrk="0" fontAlgn="base" hangingPunct="0">
        <a:lnSpc>
          <a:spcPct val="90000"/>
        </a:lnSpc>
        <a:spcBef>
          <a:spcPts val="450"/>
        </a:spcBef>
        <a:spcAft>
          <a:spcPct val="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233295" indent="-203200" algn="l" defTabSz="812165" rtl="0" eaLnBrk="1" latinLnBrk="0" hangingPunct="1">
        <a:lnSpc>
          <a:spcPct val="90000"/>
        </a:lnSpc>
        <a:spcBef>
          <a:spcPts val="445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639695" indent="-203200" algn="l" defTabSz="812165" rtl="0" eaLnBrk="1" latinLnBrk="0" hangingPunct="1">
        <a:lnSpc>
          <a:spcPct val="90000"/>
        </a:lnSpc>
        <a:spcBef>
          <a:spcPts val="445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045460" indent="-203200" algn="l" defTabSz="812165" rtl="0" eaLnBrk="1" latinLnBrk="0" hangingPunct="1">
        <a:lnSpc>
          <a:spcPct val="90000"/>
        </a:lnSpc>
        <a:spcBef>
          <a:spcPts val="445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451860" indent="-203200" algn="l" defTabSz="812165" rtl="0" eaLnBrk="1" latinLnBrk="0" hangingPunct="1">
        <a:lnSpc>
          <a:spcPct val="90000"/>
        </a:lnSpc>
        <a:spcBef>
          <a:spcPts val="445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81216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6400" algn="l" defTabSz="81216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2165" algn="l" defTabSz="81216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18565" algn="l" defTabSz="81216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24330" algn="l" defTabSz="81216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30730" algn="l" defTabSz="81216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36495" algn="l" defTabSz="81216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42895" algn="l" defTabSz="81216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48660" algn="l" defTabSz="81216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570" b="22219"/>
          <a:stretch>
            <a:fillRect/>
          </a:stretch>
        </p:blipFill>
        <p:spPr>
          <a:xfrm>
            <a:off x="-10551" y="4938753"/>
            <a:ext cx="1901899" cy="1940349"/>
          </a:xfrm>
          <a:prstGeom prst="rect">
            <a:avLst/>
          </a:prstGeom>
        </p:spPr>
      </p:pic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523876" y="140502"/>
            <a:ext cx="8096249" cy="69959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4" name="KSO_FD"/>
          <p:cNvSpPr>
            <a:spLocks noGrp="1"/>
          </p:cNvSpPr>
          <p:nvPr>
            <p:ph type="dt" sz="half" idx="2"/>
          </p:nvPr>
        </p:nvSpPr>
        <p:spPr>
          <a:xfrm>
            <a:off x="628650" y="635635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D0CE79-49FB-443D-BEF8-6B709DE8FD0C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KSO_FT"/>
          <p:cNvSpPr>
            <a:spLocks noGrp="1"/>
          </p:cNvSpPr>
          <p:nvPr>
            <p:ph type="ftr" sz="quarter" idx="3"/>
          </p:nvPr>
        </p:nvSpPr>
        <p:spPr>
          <a:xfrm>
            <a:off x="3028950" y="6356354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4"/>
          </p:nvPr>
        </p:nvSpPr>
        <p:spPr>
          <a:xfrm>
            <a:off x="6457950" y="635635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906490-237C-474C-BA2E-D98840BC1F8F}" type="slidenum">
              <a:rPr lang="zh-CN" altLang="en-US" smtClean="0"/>
            </a:fld>
            <a:endParaRPr lang="zh-CN" altLang="en-US" dirty="0"/>
          </a:p>
        </p:txBody>
      </p:sp>
      <p:sp>
        <p:nvSpPr>
          <p:cNvPr id="3" name="KSO_BC1"/>
          <p:cNvSpPr>
            <a:spLocks noGrp="1"/>
          </p:cNvSpPr>
          <p:nvPr>
            <p:ph type="body" idx="1"/>
          </p:nvPr>
        </p:nvSpPr>
        <p:spPr>
          <a:xfrm>
            <a:off x="523876" y="1021560"/>
            <a:ext cx="8096249" cy="49815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</p:txBody>
      </p:sp>
      <p:cxnSp>
        <p:nvCxnSpPr>
          <p:cNvPr id="11" name="直接连接符 10"/>
          <p:cNvCxnSpPr/>
          <p:nvPr/>
        </p:nvCxnSpPr>
        <p:spPr>
          <a:xfrm>
            <a:off x="-14747" y="894175"/>
            <a:ext cx="9144000" cy="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图片 1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851239" y="5439943"/>
            <a:ext cx="1793099" cy="1677086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444197" y="6003077"/>
            <a:ext cx="1090837" cy="1019266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196505" y="6400227"/>
            <a:ext cx="571895" cy="535813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411150" y="6603737"/>
            <a:ext cx="324461" cy="3039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3200" b="1" i="0" kern="1200" baseline="0">
          <a:solidFill>
            <a:schemeClr val="accent1"/>
          </a:solidFill>
          <a:effectLst/>
          <a:latin typeface="+mj-ea"/>
          <a:ea typeface="+mj-ea"/>
          <a:cs typeface="+mj-cs"/>
        </a:defRPr>
      </a:lvl1pPr>
    </p:titleStyle>
    <p:bodyStyle>
      <a:lvl1pPr marL="200660" indent="-200660" algn="just" defTabSz="514350" rtl="0" eaLnBrk="1" latinLnBrk="0" hangingPunct="1">
        <a:lnSpc>
          <a:spcPct val="110000"/>
        </a:lnSpc>
        <a:spcBef>
          <a:spcPts val="1015"/>
        </a:spcBef>
        <a:spcAft>
          <a:spcPts val="0"/>
        </a:spcAft>
        <a:buClr>
          <a:schemeClr val="accent1"/>
        </a:buClr>
        <a:buSzPct val="70000"/>
        <a:buFont typeface="Wingdings 2" panose="05020102010507070707" pitchFamily="18" charset="2"/>
        <a:buChar char="f"/>
        <a:defRPr sz="2400" kern="1200" baseline="0">
          <a:solidFill>
            <a:schemeClr val="accent1"/>
          </a:solidFill>
          <a:latin typeface="+mj-ea"/>
          <a:ea typeface="+mj-ea"/>
          <a:cs typeface="+mn-cs"/>
        </a:defRPr>
      </a:lvl1pPr>
      <a:lvl2pPr marL="200660" indent="-200660" algn="just" defTabSz="514350" rtl="0" eaLnBrk="1" latinLnBrk="0" hangingPunct="1">
        <a:lnSpc>
          <a:spcPct val="150000"/>
        </a:lnSpc>
        <a:spcBef>
          <a:spcPts val="0"/>
        </a:spcBef>
        <a:spcAft>
          <a:spcPts val="340"/>
        </a:spcAft>
        <a:buClr>
          <a:schemeClr val="accent2">
            <a:lumMod val="60000"/>
            <a:lumOff val="40000"/>
          </a:schemeClr>
        </a:buClr>
        <a:buFont typeface="微软雅黑" panose="020B0503020204020204" pitchFamily="34" charset="-122"/>
        <a:buChar char=" "/>
        <a:defRPr sz="1600" kern="1200" baseline="0">
          <a:solidFill>
            <a:schemeClr val="tx1"/>
          </a:solidFill>
          <a:latin typeface="+mn-ea"/>
          <a:ea typeface="+mn-ea"/>
          <a:cs typeface="+mn-cs"/>
        </a:defRPr>
      </a:lvl2pPr>
      <a:lvl3pPr marL="643255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430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157605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414780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671955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929130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186305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6.xml"/><Relationship Id="rId1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image" Target="../media/image15.jpeg"/><Relationship Id="rId1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2.xml"/><Relationship Id="rId1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image" Target="../media/image18.jpeg"/><Relationship Id="rId1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2.xml"/><Relationship Id="rId1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2.xml"/><Relationship Id="rId1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2.xml"/><Relationship Id="rId1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2.xml"/><Relationship Id="rId1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708920"/>
            <a:ext cx="5518150" cy="3541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043305" y="2132965"/>
            <a:ext cx="6026785" cy="1579245"/>
          </a:xfrm>
          <a:prstGeom prst="rect">
            <a:avLst/>
          </a:prstGeom>
          <a:noFill/>
        </p:spPr>
        <p:txBody>
          <a:bodyPr wrap="none" rtlCol="0">
            <a:noAutofit/>
          </a:bodyPr>
          <a:p>
            <a:pPr>
              <a:lnSpc>
                <a:spcPct val="130000"/>
              </a:lnSpc>
            </a:pPr>
            <a:endParaRPr lang="zh-CN" altLang="en-US" sz="1400" dirty="0" smtClean="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000" b="1" dirty="0" smtClean="0">
                <a:latin typeface="Arial" panose="020B0604020202020204" pitchFamily="34" charset="0"/>
                <a:ea typeface="微软雅黑" panose="020B0503020204020204" pitchFamily="34" charset="-122"/>
              </a:rPr>
              <a:t>找一找，说一说：</a:t>
            </a:r>
            <a:endParaRPr lang="zh-CN" altLang="en-US" sz="2000" b="1" dirty="0" smtClean="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2000" b="1" dirty="0" smtClean="0">
                <a:latin typeface="Arial" panose="020B0604020202020204" pitchFamily="34" charset="0"/>
                <a:ea typeface="微软雅黑" panose="020B0503020204020204" pitchFamily="34" charset="-122"/>
              </a:rPr>
              <a:t>      </a:t>
            </a:r>
            <a:r>
              <a:rPr lang="zh-CN" altLang="en-US" sz="2000" b="1" dirty="0" smtClean="0">
                <a:latin typeface="Arial" panose="020B0604020202020204" pitchFamily="34" charset="0"/>
                <a:ea typeface="微软雅黑" panose="020B0503020204020204" pitchFamily="34" charset="-122"/>
              </a:rPr>
              <a:t>找找你手里的图书，这些数字在书中叫什么？它有什么作用？</a:t>
            </a:r>
            <a:endParaRPr lang="zh-CN" altLang="en-US" sz="2000" b="1" dirty="0" smtClean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C:/Users/user/Desktop/折纸图片/微信图片_20250430113036.jpg微信图片_20250430113036"/>
          <p:cNvPicPr>
            <a:picLocks noGrp="1" noChangeAspect="1"/>
          </p:cNvPicPr>
          <p:nvPr isPhoto="1"/>
        </p:nvPicPr>
        <p:blipFill rotWithShape="1">
          <a:blip r:embed="rId1"/>
          <a:srcRect l="4833" r="4833"/>
          <a:stretch>
            <a:fillRect/>
          </a:stretch>
        </p:blipFill>
        <p:spPr>
          <a:xfrm>
            <a:off x="3245371" y="2514600"/>
            <a:ext cx="4643189" cy="4239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图片 1" descr="C:/Users/user/Desktop/折纸图片/1.jpg1"/>
          <p:cNvPicPr>
            <a:picLocks noGrp="1" noChangeAspect="1"/>
          </p:cNvPicPr>
          <p:nvPr isPhoto="1"/>
        </p:nvPicPr>
        <p:blipFill>
          <a:blip r:embed="rId2">
            <a:lum/>
          </a:blip>
          <a:srcRect l="11036" r="11036"/>
          <a:stretch>
            <a:fillRect/>
          </a:stretch>
        </p:blipFill>
        <p:spPr>
          <a:xfrm rot="10800000">
            <a:off x="1012255" y="136639"/>
            <a:ext cx="6876305" cy="661742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3.7037E-7 L -0.20017 -0.30764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17" y="-15394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9885" y="404495"/>
            <a:ext cx="5095875" cy="5706110"/>
          </a:xfrm>
          <a:prstGeom prst="rect">
            <a:avLst/>
          </a:prstGeom>
        </p:spPr>
      </p:pic>
      <p:sp>
        <p:nvSpPr>
          <p:cNvPr id="9" name="椭圆 8"/>
          <p:cNvSpPr/>
          <p:nvPr/>
        </p:nvSpPr>
        <p:spPr>
          <a:xfrm>
            <a:off x="1680210" y="692785"/>
            <a:ext cx="4376420" cy="5332730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下载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560" y="778510"/>
            <a:ext cx="5300980" cy="5300980"/>
          </a:xfrm>
          <a:prstGeom prst="rect">
            <a:avLst/>
          </a:prstGeom>
        </p:spPr>
      </p:pic>
      <p:pic>
        <p:nvPicPr>
          <p:cNvPr id="3" name="图片 2" descr="下载 (1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6145" y="981075"/>
            <a:ext cx="4507865" cy="4507865"/>
          </a:xfrm>
          <a:prstGeom prst="rect">
            <a:avLst/>
          </a:prstGeom>
        </p:spPr>
      </p:pic>
      <p:sp>
        <p:nvSpPr>
          <p:cNvPr id="4" name="椭圆 3"/>
          <p:cNvSpPr/>
          <p:nvPr/>
        </p:nvSpPr>
        <p:spPr>
          <a:xfrm>
            <a:off x="6562090" y="4571365"/>
            <a:ext cx="833120" cy="890270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6" name="直接连接符 5"/>
          <p:cNvCxnSpPr/>
          <p:nvPr/>
        </p:nvCxnSpPr>
        <p:spPr>
          <a:xfrm flipV="1">
            <a:off x="898525" y="2132965"/>
            <a:ext cx="1009015" cy="6350"/>
          </a:xfrm>
          <a:prstGeom prst="line">
            <a:avLst/>
          </a:prstGeom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 flipV="1">
            <a:off x="6562090" y="1557020"/>
            <a:ext cx="1009015" cy="6350"/>
          </a:xfrm>
          <a:prstGeom prst="line">
            <a:avLst/>
          </a:prstGeom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0065" y="1557020"/>
            <a:ext cx="2771140" cy="3740150"/>
          </a:xfrm>
          <a:prstGeom prst="rect">
            <a:avLst/>
          </a:prstGeom>
        </p:spPr>
      </p:pic>
      <p:sp>
        <p:nvSpPr>
          <p:cNvPr id="10" name="椭圆 9"/>
          <p:cNvSpPr/>
          <p:nvPr/>
        </p:nvSpPr>
        <p:spPr>
          <a:xfrm>
            <a:off x="3257550" y="2776855"/>
            <a:ext cx="2228850" cy="1958975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12051165296"/>
          <p:cNvPicPr>
            <a:picLocks noGrp="1" noChangeAspect="1"/>
          </p:cNvPicPr>
          <p:nvPr isPhoto="1"/>
        </p:nvPicPr>
        <p:blipFill>
          <a:blip r:embed="rId1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255" y="136639"/>
            <a:ext cx="6876305" cy="661742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图片 3" descr="112051165296"/>
          <p:cNvPicPr>
            <a:picLocks noGrp="1" noChangeAspect="1"/>
          </p:cNvPicPr>
          <p:nvPr isPhoto="1"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75" t="35935"/>
          <a:stretch>
            <a:fillRect/>
          </a:stretch>
        </p:blipFill>
        <p:spPr>
          <a:xfrm>
            <a:off x="3245371" y="2514600"/>
            <a:ext cx="4643189" cy="42394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3.7037E-7 L -0.20017 -0.30764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17" y="-15394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C:\Users\Administrator\Desktop\图书中的数学\6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-16520"/>
            <a:ext cx="7125541" cy="685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C:\Users\Administrator\Desktop\图书中的数学\6.jpg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43415" b="45130"/>
          <a:stretch>
            <a:fillRect/>
          </a:stretch>
        </p:blipFill>
        <p:spPr bwMode="auto">
          <a:xfrm>
            <a:off x="1187624" y="-16520"/>
            <a:ext cx="4032075" cy="3763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7.40741E-7 L 0.17326 0.2280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663" y="1138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201208311310593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95195" y="2061210"/>
            <a:ext cx="4999355" cy="3154045"/>
          </a:xfrm>
          <a:prstGeom prst="rect">
            <a:avLst/>
          </a:prstGeom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课件说明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在放映状态下，单击每张会出现局部放大图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笔记本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暗香扑面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</a:majorFont>
      <a:minorFont>
        <a:latin typeface="Franklin Gothic Book"/>
        <a:ea typeface=""/>
        <a:cs typeface=""/>
        <a:font script="Jpan" typeface="HG創英角ｺﾞｼｯｸUB"/>
        <a:font script="Hang" typeface="맑은 고딕"/>
        <a:font script="Hans" typeface="黑体"/>
        <a:font script="Hant" typeface="新細明體"/>
        <a:font script="Arab" typeface="Arial"/>
        <a:font script="Hebr" typeface="Arial"/>
        <a:font script="Thai" typeface="Cordian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A000120140530A99PPBG">
  <a:themeElements>
    <a:clrScheme name="自定义 706">
      <a:dk1>
        <a:srgbClr val="474747"/>
      </a:dk1>
      <a:lt1>
        <a:srgbClr val="FFFFFF"/>
      </a:lt1>
      <a:dk2>
        <a:srgbClr val="5F5F5F"/>
      </a:dk2>
      <a:lt2>
        <a:srgbClr val="FFFFFF"/>
      </a:lt2>
      <a:accent1>
        <a:srgbClr val="0070C0"/>
      </a:accent1>
      <a:accent2>
        <a:srgbClr val="1FABAB"/>
      </a:accent2>
      <a:accent3>
        <a:srgbClr val="00B0F0"/>
      </a:accent3>
      <a:accent4>
        <a:srgbClr val="6F9F4B"/>
      </a:accent4>
      <a:accent5>
        <a:srgbClr val="FC917E"/>
      </a:accent5>
      <a:accent6>
        <a:srgbClr val="FF4D55"/>
      </a:accent6>
      <a:hlink>
        <a:srgbClr val="00B0F0"/>
      </a:hlink>
      <a:folHlink>
        <a:srgbClr val="AFB2B4"/>
      </a:folHlink>
    </a:clrScheme>
    <a:fontScheme name="自定义 14">
      <a:majorFont>
        <a:latin typeface="Baskerville Old Face"/>
        <a:ea typeface="幼圆"/>
        <a:cs typeface=""/>
      </a:majorFont>
      <a:minorFont>
        <a:latin typeface="Calibri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lnSpc>
            <a:spcPct val="130000"/>
          </a:lnSpc>
          <a:defRPr sz="1400" dirty="0" smtClean="0">
            <a:latin typeface="Arial" panose="020B0604020202020204" pitchFamily="34" charset="0"/>
            <a:ea typeface="微软雅黑" panose="020B0503020204020204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65</Words>
  <Application>WPS 演示</Application>
  <PresentationFormat>全屏显示(4:3)</PresentationFormat>
  <Paragraphs>7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10</vt:i4>
      </vt:variant>
    </vt:vector>
  </HeadingPairs>
  <TitlesOfParts>
    <vt:vector size="22" baseType="lpstr">
      <vt:lpstr>Arial</vt:lpstr>
      <vt:lpstr>宋体</vt:lpstr>
      <vt:lpstr>Wingdings</vt:lpstr>
      <vt:lpstr>Franklin Gothic Medium</vt:lpstr>
      <vt:lpstr>微软雅黑</vt:lpstr>
      <vt:lpstr>Wingdings 2</vt:lpstr>
      <vt:lpstr>Calibri</vt:lpstr>
      <vt:lpstr>Arial Unicode MS</vt:lpstr>
      <vt:lpstr>幼圆</vt:lpstr>
      <vt:lpstr>Baskerville Old Face</vt:lpstr>
      <vt:lpstr>笔记本主题</vt:lpstr>
      <vt:lpstr>A000120140530A99PPBG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课件说明</vt:lpstr>
    </vt:vector>
  </TitlesOfParts>
  <Company>微软中国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相册</dc:title>
  <dc:creator>Administrator</dc:creator>
  <cp:lastModifiedBy>悄悄话</cp:lastModifiedBy>
  <cp:revision>14</cp:revision>
  <dcterms:created xsi:type="dcterms:W3CDTF">2016-11-16T08:44:00Z</dcterms:created>
  <dcterms:modified xsi:type="dcterms:W3CDTF">2025-04-30T04:14:49Z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B1AE0783A76F45BE94B7F28969BEE41D_12</vt:lpwstr>
  </property>
  <property fmtid="{D5CDD505-2E9C-101B-9397-08002B2CF9AE}" pid="3" name="KSOProductBuildVer">
    <vt:lpwstr>2052-12.1.0.20784</vt:lpwstr>
  </property>
</Properties>
</file>