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9" r:id="rId4"/>
    <p:sldId id="263" r:id="rId5"/>
    <p:sldId id="265" r:id="rId6"/>
    <p:sldId id="289" r:id="rId7"/>
    <p:sldId id="290" r:id="rId8"/>
    <p:sldId id="291" r:id="rId9"/>
    <p:sldId id="292" r:id="rId10"/>
  </p:sldIdLst>
  <p:sldSz cx="9144000" cy="6858000" type="screen4x3"/>
  <p:notesSz cx="6858000" cy="9144000"/>
  <p:embeddedFontLst>
    <p:embeddedFont>
      <p:font typeface="Franklin Gothic Medium" panose="020B0603020102020204" pitchFamily="34" charset="0"/>
      <p:regular r:id="rId11"/>
      <p:italic r:id="rId12"/>
    </p:embeddedFont>
    <p:embeddedFont>
      <p:font typeface="新細明體" panose="02020500000000000000" pitchFamily="18" charset="-120"/>
      <p:regular r:id="rId13"/>
    </p:embeddedFont>
    <p:embeddedFont>
      <p:font typeface="微软雅黑" panose="020B0503020204020204" pitchFamily="34" charset="-122"/>
      <p:regular r:id="rId14"/>
      <p:bold r:id="rId15"/>
    </p:embeddedFont>
    <p:embeddedFont>
      <p:font typeface="楷体" panose="02010609060101010101" pitchFamily="49" charset="-122"/>
      <p:regular r:id="rId16"/>
    </p:embeddedFont>
    <p:embeddedFont>
      <p:font typeface="微軟正黑體" panose="020B0604030504040204" pitchFamily="34" charset="-120"/>
      <p:regular r:id="rId17"/>
      <p:bold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1596" y="-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A3CE3D-028B-454D-8A09-F2BA627FFAF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63012040"/>
      </p:ext>
    </p:extLst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43AFE0-7EDA-4E4D-9616-D0B12E676E5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01715425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E815D-BBC3-4DBE-B59A-2D5905723C4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83885963"/>
      </p:ext>
    </p:extLst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6445A-8518-47BF-8156-5C31326BC8C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46524366"/>
      </p:ext>
    </p:extLst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1AC002-DF27-41C0-8BF7-23DC05B3371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50369750"/>
      </p:ext>
    </p:extLst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7AFAB9-3304-4BFF-B59A-2CE2137516D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88825134"/>
      </p:ext>
    </p:extLst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D602D8-4888-4A13-AE5E-2E4B811F8C1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70702165"/>
      </p:ext>
    </p:extLst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6A8C58-DAF4-40DE-91C0-A5A85C0A7D7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92000870"/>
      </p:ext>
    </p:extLst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7A5AE6-50FB-46A1-A568-D2DFF7AD9F1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36906744"/>
      </p:ext>
    </p:extLst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B0B79-172D-4543-B95F-2AC8AC84859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48573113"/>
      </p:ext>
    </p:extLst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3D7DFC-BA77-477E-B3B7-5B894DF06FA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07404011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4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400" smtClean="0">
                <a:latin typeface="Arial" charset="0"/>
              </a:defRPr>
            </a:lvl1pPr>
          </a:lstStyle>
          <a:p>
            <a:pPr>
              <a:defRPr/>
            </a:pPr>
            <a:fld id="{F25E5E3F-6845-4E54-92F3-2C5D28F1359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cover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Franklin Gothic Medium" pitchFamily="34" charset="0"/>
          <a:ea typeface="微軟正黑體" pitchFamily="34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Franklin Gothic Medium" pitchFamily="34" charset="0"/>
          <a:ea typeface="微軟正黑體" pitchFamily="34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Franklin Gothic Medium" pitchFamily="34" charset="0"/>
          <a:ea typeface="微軟正黑體" pitchFamily="34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Franklin Gothic Medium" pitchFamily="34" charset="0"/>
          <a:ea typeface="微軟正黑體" pitchFamily="34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981200"/>
            <a:ext cx="6308725" cy="359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标题 1"/>
          <p:cNvSpPr>
            <a:spLocks noGrp="1"/>
          </p:cNvSpPr>
          <p:nvPr>
            <p:ph type="ctrTitle"/>
          </p:nvPr>
        </p:nvSpPr>
        <p:spPr>
          <a:xfrm>
            <a:off x="914400" y="609600"/>
            <a:ext cx="7772400" cy="1470025"/>
          </a:xfrm>
        </p:spPr>
        <p:txBody>
          <a:bodyPr/>
          <a:lstStyle/>
          <a:p>
            <a:pPr eaLnBrk="1" hangingPunct="1"/>
            <a:r>
              <a:rPr lang="zh-CN" altLang="en-US" sz="6600" b="1" smtClean="0">
                <a:latin typeface="微软雅黑" pitchFamily="34" charset="-122"/>
              </a:rPr>
              <a:t>自己的颜色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3" descr="C:\Documents and Settings\Administrator\Application Data\Tencent\Users\736696521\QQ\WinTemp\RichOle\R1$]LHZO%1%XMX]VB4PQ19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47800"/>
            <a:ext cx="8756650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矩形 1"/>
          <p:cNvSpPr>
            <a:spLocks noChangeArrowheads="1"/>
          </p:cNvSpPr>
          <p:nvPr/>
        </p:nvSpPr>
        <p:spPr bwMode="auto">
          <a:xfrm>
            <a:off x="2590800" y="5405735"/>
            <a:ext cx="45159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zh-CN" altLang="zh-CN" sz="2400" b="1" dirty="0">
                <a:latin typeface="+mj-ea"/>
                <a:ea typeface="+mj-ea"/>
              </a:rPr>
              <a:t>鹦鹉是绿色的，小鱼是红色的，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5" descr="C:\Documents and Settings\Administrator\Application Data\Tencent\Users\736696521\QQ\WinTemp\RichOle\]EUIJMFNW70]${`7SZP$Q$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38" y="552450"/>
            <a:ext cx="4430712" cy="385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图片 7" descr="C:\Documents and Settings\Administrator\Application Data\Tencent\Users\736696521\QQ\WinTemp\RichOle\PAH(CJS0FV@FBZJAF7`A5)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425" y="914400"/>
            <a:ext cx="4673600" cy="312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矩形 6"/>
          <p:cNvSpPr>
            <a:spLocks noChangeArrowheads="1"/>
          </p:cNvSpPr>
          <p:nvPr/>
        </p:nvSpPr>
        <p:spPr bwMode="auto">
          <a:xfrm>
            <a:off x="2441575" y="5037138"/>
            <a:ext cx="4572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zh-CN" altLang="zh-CN" sz="2400" b="1" dirty="0">
                <a:latin typeface="+mn-ea"/>
                <a:ea typeface="+mn-ea"/>
              </a:rPr>
              <a:t>大象是灰色的，猪是粉红色的， </a:t>
            </a:r>
          </a:p>
          <a:p>
            <a:pPr eaLnBrk="1" hangingPunct="1"/>
            <a:r>
              <a:rPr lang="zh-CN" altLang="zh-CN" sz="2400" b="1" dirty="0">
                <a:latin typeface="+mn-ea"/>
                <a:ea typeface="+mn-ea"/>
              </a:rPr>
              <a:t>所有的动物都有属于自己的颜色。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9" descr="C:\Documents and Settings\Administrator\Application Data\Tencent\Users\736696521\QQ\WinTemp\RichOle\}ORK]FE_]HODAT}C)Y49UB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3" y="914400"/>
            <a:ext cx="8929687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矩形 5"/>
          <p:cNvSpPr>
            <a:spLocks noChangeArrowheads="1"/>
          </p:cNvSpPr>
          <p:nvPr/>
        </p:nvSpPr>
        <p:spPr bwMode="auto">
          <a:xfrm>
            <a:off x="1676400" y="5105400"/>
            <a:ext cx="6477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除了变色龙</a:t>
            </a:r>
            <a:r>
              <a:rPr lang="zh-CN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它</a:t>
            </a:r>
            <a:r>
              <a:rPr lang="zh-CN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走到</a:t>
            </a:r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哪里颜色就变到哪里。</a:t>
            </a:r>
          </a:p>
          <a:p>
            <a:pPr eaLnBrk="1" hangingPunct="1"/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站在柠檬上</a:t>
            </a:r>
            <a:r>
              <a:rPr lang="zh-CN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它</a:t>
            </a:r>
            <a:r>
              <a:rPr lang="zh-CN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就</a:t>
            </a:r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变成了黄色，</a:t>
            </a:r>
          </a:p>
          <a:p>
            <a:pPr eaLnBrk="1" hangingPunct="1"/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在紫藤花丛中</a:t>
            </a:r>
            <a:r>
              <a:rPr lang="zh-CN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它</a:t>
            </a:r>
            <a:r>
              <a:rPr lang="zh-CN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就</a:t>
            </a:r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变成了紫色，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矩形 5"/>
          <p:cNvSpPr>
            <a:spLocks noChangeArrowheads="1"/>
          </p:cNvSpPr>
          <p:nvPr/>
        </p:nvSpPr>
        <p:spPr bwMode="auto">
          <a:xfrm>
            <a:off x="1600200" y="5557838"/>
            <a:ext cx="57245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站在老虎身上就有了像老虎一样的条纹。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14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28600"/>
            <a:ext cx="8785225" cy="465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13" descr="C:\Documents and Settings\Administrator\Application Data\Tencent\Users\736696521\QQ\WinTemp\RichOle\TB)ERRBD})[{XDZYJC$868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6" r="2995"/>
          <a:stretch>
            <a:fillRect/>
          </a:stretch>
        </p:blipFill>
        <p:spPr bwMode="auto">
          <a:xfrm>
            <a:off x="76200" y="685800"/>
            <a:ext cx="9026525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矩形 2"/>
          <p:cNvSpPr>
            <a:spLocks noChangeArrowheads="1"/>
          </p:cNvSpPr>
          <p:nvPr/>
        </p:nvSpPr>
        <p:spPr bwMode="auto">
          <a:xfrm>
            <a:off x="914400" y="4724400"/>
            <a:ext cx="79248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变色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龙</a:t>
            </a:r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想：如果我一直待在一片树叶上的话，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/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就会永远都是绿色的，那我也就有自己的颜色啦！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/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它</a:t>
            </a:r>
            <a:r>
              <a:rPr lang="zh-CN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选</a:t>
            </a:r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了一片最绿最绿的叶子，兴高采烈地爬了上去。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/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可是，到了秋天，树叶变黄了</a:t>
            </a:r>
            <a:r>
              <a:rPr lang="zh-CN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它</a:t>
            </a:r>
            <a:r>
              <a:rPr lang="zh-CN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也</a:t>
            </a:r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不得不跟着变黄了。</a:t>
            </a:r>
          </a:p>
        </p:txBody>
      </p:sp>
    </p:spTree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1066800"/>
            <a:ext cx="8870950" cy="3633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1524000" y="4953000"/>
            <a:ext cx="67818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zh-CN" sz="2400" b="1" dirty="0" smtClean="0">
                <a:latin typeface="+mn-ea"/>
                <a:ea typeface="+mn-ea"/>
              </a:rPr>
              <a:t>又</a:t>
            </a:r>
            <a:r>
              <a:rPr lang="zh-CN" altLang="zh-CN" sz="2400" b="1" dirty="0">
                <a:latin typeface="+mn-ea"/>
                <a:ea typeface="+mn-ea"/>
              </a:rPr>
              <a:t>一个春天来了，变色龙遇到了另一条变色龙。</a:t>
            </a:r>
          </a:p>
          <a:p>
            <a:pPr>
              <a:defRPr/>
            </a:pPr>
            <a:r>
              <a:rPr lang="zh-CN" altLang="en-US" sz="2400" b="1" dirty="0" smtClean="0">
                <a:latin typeface="+mn-ea"/>
                <a:ea typeface="+mn-ea"/>
              </a:rPr>
              <a:t>它</a:t>
            </a:r>
            <a:r>
              <a:rPr lang="zh-CN" altLang="zh-CN" sz="2400" b="1" dirty="0" smtClean="0">
                <a:latin typeface="+mn-ea"/>
                <a:ea typeface="+mn-ea"/>
              </a:rPr>
              <a:t>们</a:t>
            </a:r>
            <a:r>
              <a:rPr lang="zh-CN" altLang="zh-CN" sz="2400" b="1" dirty="0">
                <a:latin typeface="+mn-ea"/>
                <a:ea typeface="+mn-ea"/>
              </a:rPr>
              <a:t>想：为什么我们不在一起呢？</a:t>
            </a:r>
            <a:endParaRPr lang="en-US" altLang="zh-CN" sz="2400" b="1" dirty="0">
              <a:latin typeface="+mn-ea"/>
              <a:ea typeface="+mn-ea"/>
            </a:endParaRPr>
          </a:p>
          <a:p>
            <a:pPr>
              <a:defRPr/>
            </a:pPr>
            <a:r>
              <a:rPr lang="zh-CN" altLang="zh-CN" sz="2400" b="1" dirty="0">
                <a:latin typeface="+mn-ea"/>
                <a:ea typeface="+mn-ea"/>
              </a:rPr>
              <a:t>虽然我们</a:t>
            </a:r>
            <a:r>
              <a:rPr lang="zh-CN" altLang="zh-CN" sz="2400" b="1">
                <a:latin typeface="+mn-ea"/>
                <a:ea typeface="+mn-ea"/>
              </a:rPr>
              <a:t>走到</a:t>
            </a:r>
            <a:r>
              <a:rPr lang="zh-CN" altLang="zh-CN" sz="2400" b="1" smtClean="0">
                <a:latin typeface="+mn-ea"/>
                <a:ea typeface="+mn-ea"/>
              </a:rPr>
              <a:t>哪</a:t>
            </a:r>
            <a:r>
              <a:rPr lang="zh-CN" altLang="en-US" sz="2400" b="1" smtClean="0">
                <a:latin typeface="+mn-ea"/>
                <a:ea typeface="+mn-ea"/>
              </a:rPr>
              <a:t>里</a:t>
            </a:r>
            <a:r>
              <a:rPr lang="zh-CN" altLang="zh-CN" sz="2400" b="1" smtClean="0">
                <a:latin typeface="+mn-ea"/>
                <a:ea typeface="+mn-ea"/>
              </a:rPr>
              <a:t>颜色</a:t>
            </a:r>
            <a:r>
              <a:rPr lang="zh-CN" altLang="zh-CN" sz="2400" b="1" dirty="0">
                <a:latin typeface="+mn-ea"/>
                <a:ea typeface="+mn-ea"/>
              </a:rPr>
              <a:t>就变</a:t>
            </a:r>
            <a:r>
              <a:rPr lang="zh-CN" altLang="zh-CN" sz="2400" b="1">
                <a:latin typeface="+mn-ea"/>
                <a:ea typeface="+mn-ea"/>
              </a:rPr>
              <a:t>到</a:t>
            </a:r>
            <a:r>
              <a:rPr lang="zh-CN" altLang="zh-CN" sz="2400" b="1" smtClean="0">
                <a:latin typeface="+mn-ea"/>
                <a:ea typeface="+mn-ea"/>
              </a:rPr>
              <a:t>哪</a:t>
            </a:r>
            <a:r>
              <a:rPr lang="zh-CN" altLang="en-US" sz="2400" b="1" smtClean="0">
                <a:latin typeface="+mn-ea"/>
                <a:ea typeface="+mn-ea"/>
              </a:rPr>
              <a:t>里</a:t>
            </a:r>
            <a:r>
              <a:rPr lang="zh-CN" altLang="zh-CN" sz="2400" b="1" smtClean="0">
                <a:latin typeface="+mn-ea"/>
                <a:ea typeface="+mn-ea"/>
              </a:rPr>
              <a:t>，</a:t>
            </a:r>
            <a:r>
              <a:rPr lang="zh-CN" altLang="zh-CN" sz="2400" b="1" dirty="0">
                <a:latin typeface="+mn-ea"/>
                <a:ea typeface="+mn-ea"/>
              </a:rPr>
              <a:t>但我们在一起，我们的颜色就是一样的。</a:t>
            </a:r>
          </a:p>
        </p:txBody>
      </p:sp>
    </p:spTree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1"/>
          <p:cNvSpPr>
            <a:spLocks noChangeArrowheads="1"/>
          </p:cNvSpPr>
          <p:nvPr/>
        </p:nvSpPr>
        <p:spPr bwMode="auto">
          <a:xfrm>
            <a:off x="2362200" y="5257800"/>
            <a:ext cx="4343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于是</a:t>
            </a:r>
            <a:r>
              <a:rPr lang="zh-CN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它</a:t>
            </a:r>
            <a:r>
              <a:rPr lang="zh-CN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们</a:t>
            </a:r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肩并肩站到一起，</a:t>
            </a:r>
          </a:p>
          <a:p>
            <a:pPr eaLnBrk="1" hangingPunct="1"/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它</a:t>
            </a:r>
            <a:r>
              <a:rPr lang="zh-CN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们</a:t>
            </a:r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都变成绿色的了！</a:t>
            </a:r>
          </a:p>
          <a:p>
            <a:pPr eaLnBrk="1" hangingPunct="1"/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还有紫色！还有黄色！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533400"/>
            <a:ext cx="8943975" cy="450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8" y="457200"/>
            <a:ext cx="8937625" cy="467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矩形 2"/>
          <p:cNvSpPr/>
          <p:nvPr/>
        </p:nvSpPr>
        <p:spPr>
          <a:xfrm>
            <a:off x="2209800" y="5486400"/>
            <a:ext cx="5181600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b="1" dirty="0" smtClean="0">
                <a:latin typeface="+mj-ea"/>
                <a:ea typeface="+mj-ea"/>
              </a:rPr>
              <a:t>它</a:t>
            </a:r>
            <a:r>
              <a:rPr lang="zh-CN" altLang="zh-CN" sz="2400" b="1" dirty="0" smtClean="0">
                <a:latin typeface="+mj-ea"/>
                <a:ea typeface="+mj-ea"/>
              </a:rPr>
              <a:t>们</a:t>
            </a:r>
            <a:r>
              <a:rPr lang="zh-CN" altLang="zh-CN" sz="2400" b="1" dirty="0">
                <a:latin typeface="+mj-ea"/>
                <a:ea typeface="+mj-ea"/>
              </a:rPr>
              <a:t>甚至还变成红底白点点的花色，</a:t>
            </a:r>
          </a:p>
          <a:p>
            <a:pPr>
              <a:defRPr/>
            </a:pPr>
            <a:r>
              <a:rPr lang="zh-CN" altLang="en-US" sz="2400" b="1" dirty="0" smtClean="0">
                <a:latin typeface="+mj-ea"/>
                <a:ea typeface="+mj-ea"/>
              </a:rPr>
              <a:t>它</a:t>
            </a:r>
            <a:r>
              <a:rPr lang="zh-CN" altLang="zh-CN" sz="2400" b="1" dirty="0" smtClean="0">
                <a:latin typeface="+mj-ea"/>
                <a:ea typeface="+mj-ea"/>
              </a:rPr>
              <a:t>们</a:t>
            </a:r>
            <a:r>
              <a:rPr lang="zh-CN" altLang="zh-CN" sz="2400" b="1" dirty="0">
                <a:latin typeface="+mj-ea"/>
                <a:ea typeface="+mj-ea"/>
              </a:rPr>
              <a:t>幸福地生活在一起。</a:t>
            </a:r>
          </a:p>
        </p:txBody>
      </p:sp>
    </p:spTree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 2">
      <a:majorFont>
        <a:latin typeface="Calibri"/>
        <a:ea typeface="楷体"/>
        <a:cs typeface=""/>
      </a:majorFont>
      <a:minorFont>
        <a:latin typeface="Calibri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</TotalTime>
  <Words>233</Words>
  <Application>Microsoft Office PowerPoint</Application>
  <PresentationFormat>全屏显示(4:3)</PresentationFormat>
  <Paragraphs>20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8" baseType="lpstr">
      <vt:lpstr>Arial</vt:lpstr>
      <vt:lpstr>宋体</vt:lpstr>
      <vt:lpstr>Franklin Gothic Medium</vt:lpstr>
      <vt:lpstr>新細明體</vt:lpstr>
      <vt:lpstr>微软雅黑</vt:lpstr>
      <vt:lpstr>楷体</vt:lpstr>
      <vt:lpstr>微軟正黑體</vt:lpstr>
      <vt:lpstr>Calibri</vt:lpstr>
      <vt:lpstr>預設簡報設計</vt:lpstr>
      <vt:lpstr>自己的颜色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14</cp:revision>
  <cp:lastPrinted>1601-01-01T00:00:00Z</cp:lastPrinted>
  <dcterms:created xsi:type="dcterms:W3CDTF">1601-01-01T00:00:00Z</dcterms:created>
  <dcterms:modified xsi:type="dcterms:W3CDTF">2017-06-12T13:29:58Z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