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626" y="-6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041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8195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874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2379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463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7300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127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392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9367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517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9353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1A4C4-BB6A-4A7A-8B15-0C381F487BF6}" type="datetimeFigureOut">
              <a:rPr lang="zh-CN" altLang="en-US" smtClean="0"/>
              <a:t>2017/4/18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3464D-2E19-47B7-972F-FC3E7D447A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674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istrator\Desktop\timg (10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0" t="8237" r="10899" b="4769"/>
          <a:stretch/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35" y="1650845"/>
            <a:ext cx="7773074" cy="160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567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s://timgsa.baidu.com/timg?image&amp;quality=80&amp;size=b10000_10000&amp;sec=1492523911&amp;di=fc24614f9e64744d957997007b50c1e8&amp;src=http://www.wallsave.com/wallpapers/1024x790/safari-animal-cartoon/203482/safari-animal-cartoon-jungle-plants-2034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dministrator\Desktop\1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86"/>
          <a:stretch/>
        </p:blipFill>
        <p:spPr bwMode="auto">
          <a:xfrm flipH="1">
            <a:off x="6894120" y="3630438"/>
            <a:ext cx="1134264" cy="130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48"/>
          <a:stretch/>
        </p:blipFill>
        <p:spPr bwMode="auto">
          <a:xfrm>
            <a:off x="0" y="-34688"/>
            <a:ext cx="3707904" cy="51781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/>
        </p:nvSpPr>
        <p:spPr>
          <a:xfrm>
            <a:off x="4104456" y="123478"/>
            <a:ext cx="4788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有</a:t>
            </a:r>
            <a:r>
              <a:rPr lang="zh-CN" altLang="zh-CN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一只小猴子，只有皮球那么高。</a:t>
            </a:r>
            <a:r>
              <a:rPr lang="zh-CN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大家都</a:t>
            </a:r>
            <a:r>
              <a:rPr lang="zh-CN" altLang="zh-CN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爱笑它：“真小，真小，小不点儿。”小猴子不相信自己是最小的，它要到外面去看看。</a:t>
            </a:r>
            <a:endParaRPr lang="zh-CN" altLang="en-US" b="1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" name="圆角矩形标注 10"/>
          <p:cNvSpPr/>
          <p:nvPr/>
        </p:nvSpPr>
        <p:spPr>
          <a:xfrm>
            <a:off x="3707905" y="1851670"/>
            <a:ext cx="1152128" cy="817245"/>
          </a:xfrm>
          <a:prstGeom prst="wedgeRoundRectCallout">
            <a:avLst>
              <a:gd name="adj1" fmla="val -76389"/>
              <a:gd name="adj2" fmla="val 81435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zh-CN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真小</a:t>
            </a:r>
            <a:r>
              <a:rPr lang="zh-CN" altLang="zh-CN" sz="1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endParaRPr lang="en-US" altLang="zh-CN" sz="1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1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真</a:t>
            </a:r>
            <a:r>
              <a:rPr lang="zh-CN" altLang="zh-CN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小</a:t>
            </a:r>
            <a:r>
              <a:rPr lang="zh-CN" altLang="zh-CN" sz="1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endParaRPr lang="en-US" altLang="zh-CN" sz="1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1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小不点儿</a:t>
            </a:r>
            <a:r>
              <a:rPr lang="zh-CN" altLang="zh-CN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CN" altLang="en-US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0438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s://timgsa.baidu.com/timg?image&amp;quality=80&amp;size=b10000_10000&amp;sec=1492523911&amp;di=fc24614f9e64744d957997007b50c1e8&amp;src=http://www.wallsave.com/wallpapers/1024x790/safari-animal-cartoon/203482/safari-animal-cartoon-jungle-plants-2034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/>
        </p:nvSpPr>
        <p:spPr>
          <a:xfrm>
            <a:off x="4644008" y="123478"/>
            <a:ext cx="41764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草地</a:t>
            </a:r>
            <a:r>
              <a:rPr lang="zh-CN" altLang="zh-CN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上跳出一只小老鼠，个头只有小猴子一半大。小猴子看到了得意地说：“小老鼠呀，你才是小不点儿呢！</a:t>
            </a:r>
            <a:r>
              <a:rPr lang="zh-CN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endParaRPr lang="zh-CN" altLang="en-US" b="1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2051" name="Picture 3" descr="C:\Users\Administrator\Desktop\timg (6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016" y="4209758"/>
            <a:ext cx="486954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Administrator\Desktop\1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86"/>
          <a:stretch/>
        </p:blipFill>
        <p:spPr bwMode="auto">
          <a:xfrm>
            <a:off x="2483768" y="3554690"/>
            <a:ext cx="1134264" cy="130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圆角矩形标注 1"/>
          <p:cNvSpPr/>
          <p:nvPr/>
        </p:nvSpPr>
        <p:spPr>
          <a:xfrm>
            <a:off x="2843808" y="2427734"/>
            <a:ext cx="1728192" cy="578882"/>
          </a:xfrm>
          <a:prstGeom prst="wedgeRoundRectCallout">
            <a:avLst>
              <a:gd name="adj1" fmla="val -26938"/>
              <a:gd name="adj2" fmla="val 95307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zh-CN" sz="1400" b="1" dirty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小老鼠呀</a:t>
            </a:r>
            <a:r>
              <a:rPr lang="zh-CN" altLang="zh-CN" sz="1400" b="1" dirty="0" smtClean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endParaRPr lang="en-US" altLang="zh-CN" sz="1400" b="1" dirty="0" smtClean="0">
              <a:solidFill>
                <a:schemeClr val="dk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1400" b="1" dirty="0" smtClean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</a:t>
            </a:r>
            <a:r>
              <a:rPr lang="zh-CN" altLang="zh-CN" sz="1400" b="1" dirty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才是小不点儿呢！</a:t>
            </a:r>
            <a:endParaRPr lang="zh-CN" altLang="en-US" sz="1400" b="1" dirty="0">
              <a:solidFill>
                <a:schemeClr val="dk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327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s://timgsa.baidu.com/timg?image&amp;quality=80&amp;size=b10000_10000&amp;sec=1492523911&amp;di=fc24614f9e64744d957997007b50c1e8&amp;src=http://www.wallsave.com/wallpapers/1024x790/safari-animal-cartoon/203482/safari-animal-cartoon-jungle-plants-2034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/>
        </p:nvSpPr>
        <p:spPr>
          <a:xfrm>
            <a:off x="4355976" y="123478"/>
            <a:ext cx="4283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伤心</a:t>
            </a:r>
            <a:r>
              <a:rPr lang="zh-CN" altLang="zh-CN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的小老鼠背着旅行包在草地上走，草地上所有东西都比它高。旁边有一只狗，狗的鼻子也比小老鼠高。小老鼠伤心了，它可不愿意当最小的。</a:t>
            </a:r>
          </a:p>
        </p:txBody>
      </p:sp>
      <p:pic>
        <p:nvPicPr>
          <p:cNvPr id="2050" name="Picture 2" descr="C:\Users\Administrator\Desktop\timg (4)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563638"/>
            <a:ext cx="50927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组合 1"/>
          <p:cNvGrpSpPr/>
          <p:nvPr/>
        </p:nvGrpSpPr>
        <p:grpSpPr>
          <a:xfrm>
            <a:off x="2627784" y="4011910"/>
            <a:ext cx="486954" cy="648000"/>
            <a:chOff x="2627784" y="4011910"/>
            <a:chExt cx="486954" cy="648000"/>
          </a:xfrm>
        </p:grpSpPr>
        <p:pic>
          <p:nvPicPr>
            <p:cNvPr id="6" name="Picture 3" descr="C:\Users\Administrator\Desktop\timg (6)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627784" y="4011910"/>
              <a:ext cx="486954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4" name="Picture 2" descr="C:\Users\Administrator\Desktop\timg (7)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6359" y="4341939"/>
              <a:ext cx="217460" cy="21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489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s://timgsa.baidu.com/timg?image&amp;quality=80&amp;size=b10000_10000&amp;sec=1492523911&amp;di=fc24614f9e64744d957997007b50c1e8&amp;src=http://www.wallsave.com/wallpapers/1024x790/safari-animal-cartoon/203482/safari-animal-cartoon-jungle-plants-20348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4" t="50490" r="43866"/>
          <a:stretch/>
        </p:blipFill>
        <p:spPr bwMode="auto">
          <a:xfrm>
            <a:off x="0" y="0"/>
            <a:ext cx="9144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/>
        </p:nvSpPr>
        <p:spPr>
          <a:xfrm>
            <a:off x="4355976" y="123478"/>
            <a:ext cx="4283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        </a:t>
            </a:r>
            <a:r>
              <a:rPr lang="zh-CN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突然</a:t>
            </a:r>
            <a:r>
              <a:rPr lang="zh-CN" altLang="zh-CN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，小老鼠听到有人叫道：“哎哟！你踩疼我了。”它抬起脚，低头一看，原来是一只比它还小的小甲虫。小老鼠一看，马上快活地说：“哟，你是谁，你真是个小不点儿。”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2627783" y="3351070"/>
            <a:ext cx="983557" cy="1308840"/>
            <a:chOff x="2627784" y="4011910"/>
            <a:chExt cx="486954" cy="648000"/>
          </a:xfrm>
        </p:grpSpPr>
        <p:pic>
          <p:nvPicPr>
            <p:cNvPr id="6" name="Picture 3" descr="C:\Users\Administrator\Desktop\timg (6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627784" y="4011910"/>
              <a:ext cx="486954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4" name="Picture 2" descr="C:\Users\Administrator\Desktop\timg (7)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6359" y="4341939"/>
              <a:ext cx="217460" cy="21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04048" y="3970472"/>
            <a:ext cx="648071" cy="68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圆角矩形标注 2"/>
          <p:cNvSpPr/>
          <p:nvPr/>
        </p:nvSpPr>
        <p:spPr>
          <a:xfrm>
            <a:off x="4735805" y="3147066"/>
            <a:ext cx="1204348" cy="578882"/>
          </a:xfrm>
          <a:prstGeom prst="wedgeRoundRectCallout">
            <a:avLst>
              <a:gd name="adj1" fmla="val -8568"/>
              <a:gd name="adj2" fmla="val 77081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zh-CN" sz="1400" b="1" dirty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哎哟</a:t>
            </a:r>
            <a:r>
              <a:rPr lang="zh-CN" altLang="zh-CN" sz="1400" b="1" dirty="0" smtClean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！</a:t>
            </a:r>
            <a:endParaRPr lang="en-US" altLang="zh-CN" sz="1400" b="1" dirty="0" smtClean="0">
              <a:solidFill>
                <a:schemeClr val="dk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1400" b="1" dirty="0" smtClean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</a:t>
            </a:r>
            <a:r>
              <a:rPr lang="zh-CN" altLang="zh-CN" sz="1400" b="1" dirty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踩疼我了。</a:t>
            </a:r>
            <a:endParaRPr lang="zh-CN" altLang="en-US" sz="1400" b="1" dirty="0">
              <a:solidFill>
                <a:schemeClr val="dk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圆角矩形标注 3"/>
          <p:cNvSpPr/>
          <p:nvPr/>
        </p:nvSpPr>
        <p:spPr>
          <a:xfrm>
            <a:off x="2700699" y="1995686"/>
            <a:ext cx="1439555" cy="817245"/>
          </a:xfrm>
          <a:prstGeom prst="wedgeRoundRectCallout">
            <a:avLst>
              <a:gd name="adj1" fmla="val -13504"/>
              <a:gd name="adj2" fmla="val 93484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zh-CN" sz="1400" b="1" dirty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哟，你是谁，你真是</a:t>
            </a:r>
            <a:r>
              <a:rPr lang="zh-CN" altLang="zh-CN" sz="1400" b="1" dirty="0" smtClean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个</a:t>
            </a:r>
            <a:endParaRPr lang="en-US" altLang="zh-CN" sz="1400" b="1" dirty="0" smtClean="0">
              <a:solidFill>
                <a:schemeClr val="dk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1400" b="1" dirty="0" smtClean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小不点儿</a:t>
            </a:r>
            <a:r>
              <a:rPr lang="zh-CN" altLang="zh-CN" sz="1400" b="1" dirty="0">
                <a:solidFill>
                  <a:schemeClr val="dk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CN" altLang="en-US" sz="1400" b="1" dirty="0">
              <a:solidFill>
                <a:schemeClr val="dk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865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s://timgsa.baidu.com/timg?image&amp;quality=80&amp;size=b10000_10000&amp;sec=1492523911&amp;di=fc24614f9e64744d957997007b50c1e8&amp;src=http://www.wallsave.com/wallpapers/1024x790/safari-animal-cartoon/203482/safari-animal-cartoon-jungle-plants-20348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4" t="50490" r="43866"/>
          <a:stretch/>
        </p:blipFill>
        <p:spPr bwMode="auto">
          <a:xfrm>
            <a:off x="0" y="0"/>
            <a:ext cx="9144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/>
        </p:nvSpPr>
        <p:spPr>
          <a:xfrm>
            <a:off x="4644008" y="195486"/>
            <a:ext cx="40324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/>
              <a:t>        </a:t>
            </a:r>
            <a:r>
              <a:rPr lang="zh-CN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小</a:t>
            </a:r>
            <a:r>
              <a:rPr lang="zh-CN" altLang="zh-CN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甲虫看看小老鼠，伸着胳膊，神气十足地说：“没关系，我们甲虫本来就小嘛，大了怎么飞得动呢？</a:t>
            </a:r>
            <a:r>
              <a:rPr lang="zh-CN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endParaRPr lang="zh-CN" altLang="zh-CN" b="1" dirty="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627783" y="3351070"/>
            <a:ext cx="983557" cy="1308840"/>
            <a:chOff x="2627784" y="4011910"/>
            <a:chExt cx="486954" cy="648000"/>
          </a:xfrm>
        </p:grpSpPr>
        <p:pic>
          <p:nvPicPr>
            <p:cNvPr id="6" name="Picture 3" descr="C:\Users\Administrator\Desktop\timg (6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627784" y="4011910"/>
              <a:ext cx="486954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4" name="Picture 2" descr="C:\Users\Administrator\Desktop\timg (7)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6359" y="4341939"/>
              <a:ext cx="217460" cy="21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098" name="Picture 2" descr="C:\Users\Administrator\Desktop\timg (9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970472"/>
            <a:ext cx="648072" cy="68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圆角矩形标注 2"/>
          <p:cNvSpPr/>
          <p:nvPr/>
        </p:nvSpPr>
        <p:spPr>
          <a:xfrm>
            <a:off x="4965786" y="2928972"/>
            <a:ext cx="2342518" cy="578882"/>
          </a:xfrm>
          <a:prstGeom prst="wedgeRoundRectCallout">
            <a:avLst>
              <a:gd name="adj1" fmla="val -37434"/>
              <a:gd name="adj2" fmla="val 103813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zh-CN" sz="1400" b="1" dirty="0">
                <a:latin typeface="楷体" panose="02010609060101010101" pitchFamily="49" charset="-122"/>
                <a:ea typeface="楷体" panose="02010609060101010101" pitchFamily="49" charset="-122"/>
              </a:rPr>
              <a:t>没关系，我们甲虫本来就小嘛，大了怎么飞得动呢？</a:t>
            </a:r>
            <a:endParaRPr lang="zh-CN" altLang="en-US" sz="1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953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s://timgsa.baidu.com/timg?image&amp;quality=80&amp;size=b10000_10000&amp;sec=1492523911&amp;di=fc24614f9e64744d957997007b50c1e8&amp;src=http://www.wallsave.com/wallpapers/1024x790/safari-animal-cartoon/203482/safari-animal-cartoon-jungle-plants-20348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4" t="50490" r="43866"/>
          <a:stretch/>
        </p:blipFill>
        <p:spPr bwMode="auto">
          <a:xfrm>
            <a:off x="0" y="0"/>
            <a:ext cx="9144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/>
        </p:nvSpPr>
        <p:spPr>
          <a:xfrm>
            <a:off x="4644008" y="195486"/>
            <a:ext cx="40324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        </a:t>
            </a:r>
            <a:r>
              <a:rPr lang="zh-CN" altLang="zh-CN" b="1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小</a:t>
            </a:r>
            <a:r>
              <a:rPr lang="zh-CN" altLang="zh-CN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老鼠听完就跑了，它要告诉小猴子，我们老鼠本来就小嘛，大了怎么钻洞呢？</a:t>
            </a:r>
          </a:p>
        </p:txBody>
      </p:sp>
      <p:grpSp>
        <p:nvGrpSpPr>
          <p:cNvPr id="2" name="组合 1"/>
          <p:cNvGrpSpPr/>
          <p:nvPr/>
        </p:nvGrpSpPr>
        <p:grpSpPr>
          <a:xfrm flipH="1">
            <a:off x="2627783" y="3351070"/>
            <a:ext cx="983557" cy="1308840"/>
            <a:chOff x="2627784" y="4011910"/>
            <a:chExt cx="486954" cy="648000"/>
          </a:xfrm>
        </p:grpSpPr>
        <p:pic>
          <p:nvPicPr>
            <p:cNvPr id="6" name="Picture 3" descr="C:\Users\Administrator\Desktop\timg (6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627784" y="4011910"/>
              <a:ext cx="486954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4" name="Picture 2" descr="C:\Users\Administrator\Desktop\timg (7)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6359" y="4341939"/>
              <a:ext cx="217460" cy="21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098" name="Picture 2" descr="C:\Users\Administrator\Desktop\timg (9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970472"/>
            <a:ext cx="648072" cy="68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02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306</Words>
  <Application>Microsoft Office PowerPoint</Application>
  <PresentationFormat>全屏显示(16:9)</PresentationFormat>
  <Paragraphs>16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14</cp:revision>
  <dcterms:created xsi:type="dcterms:W3CDTF">2017-03-28T13:00:09Z</dcterms:created>
  <dcterms:modified xsi:type="dcterms:W3CDTF">2017-04-18T14:43:39Z</dcterms:modified>
</cp:coreProperties>
</file>