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67" r:id="rId3"/>
    <p:sldId id="268" r:id="rId4"/>
    <p:sldId id="269" r:id="rId5"/>
    <p:sldId id="270" r:id="rId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5">
          <p15:clr>
            <a:srgbClr val="A4A3A4"/>
          </p15:clr>
        </p15:guide>
        <p15:guide id="2" pos="28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napToObjects="1">
      <p:cViewPr varScale="1">
        <p:scale>
          <a:sx n="108" d="100"/>
          <a:sy n="108" d="100"/>
        </p:scale>
        <p:origin x="1704" y="102"/>
      </p:cViewPr>
      <p:guideLst>
        <p:guide orient="horz" pos="2125"/>
        <p:guide pos="28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itchFamily="34" charset="0"/>
              <a:buNone/>
              <a:defRPr sz="12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buFont typeface="Arial" pitchFamily="34" charset="0"/>
              <a:buNone/>
              <a:defRPr sz="1200" noProof="1">
                <a:latin typeface="Arial" charset="0"/>
                <a:ea typeface="宋体" charset="-122"/>
                <a:cs typeface="+mn-ea"/>
              </a:defRPr>
            </a:lvl1pPr>
          </a:lstStyle>
          <a:p>
            <a:pPr>
              <a:defRPr/>
            </a:pPr>
            <a:fld id="{9D5EB5C6-CE43-4A94-AE45-FB750E7F5B88}" type="datetimeFigureOut">
              <a:rPr lang="zh-CN" altLang="en-US"/>
              <a:pPr>
                <a:defRPr/>
              </a:pPr>
              <a:t>2025/4/18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8436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>
              <a:buFont typeface="Arial" pitchFamily="34" charset="0"/>
              <a:buNone/>
              <a:defRPr sz="12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2055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494A4859-04F1-463B-80F3-2BD6F3F0D156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86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lvl="1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lvl="2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lvl="3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lvl="4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9D78E-371A-439A-B839-1B5F55CBE8B8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4D7FE-EB56-4A38-A054-721D5DD2F1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053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62BF8-A5AA-4FE3-B578-B4007EF49F90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5A5F8-B15F-4D75-A6F1-3D583A2E0F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77E5C-040B-4384-851E-A39331B95E0C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F14EC-BA6D-4C64-82AB-4425E0F840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60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C0157-6FA3-48B7-A71F-906BCC1F0106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68585-CA0B-4637-A600-124E9F84F3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9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2BD4D-41F4-431B-ACAB-8C02A39F2932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0A7B1-496F-4AD8-8A88-7BDC6CD87B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87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577BA-A047-4785-8F09-4E07FEA83BB9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EB43-2AE1-42E8-9325-BB87D099A9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35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D636B-43B2-4A41-834A-EB37FD0F4359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DDC82-05CD-480F-B77F-E8006D9518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23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A7522-E97B-4CFA-BB00-DBCC1C7600C8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82122-E5CA-4B6D-B068-0F8EDB00BF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92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0EEEE-27DC-4666-8D04-58EF3D7E9E1D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67B2B-E9E3-41A1-933E-B0EE239EC1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5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B0D66-E45E-4E6D-B8D4-58D58ACB3775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E5B62-F19B-484D-9EF6-51B37B3F39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43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70D5-AC4F-42DA-812A-F26105AC1EEE}" type="datetime1">
              <a:rPr lang="zh-CN" altLang="en-US"/>
              <a:pPr>
                <a:defRPr/>
              </a:pPr>
              <a:t>2025/4/18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00FEA-148F-4016-886E-FBCA3B35B6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05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charset="0"/>
                <a:ea typeface="宋体" charset="-122"/>
                <a:cs typeface="+mn-ea"/>
              </a:defRPr>
            </a:lvl1pPr>
          </a:lstStyle>
          <a:p>
            <a:pPr>
              <a:defRPr/>
            </a:pPr>
            <a:fld id="{943E10E9-994B-438C-8734-832D5C32FE78}" type="datetime1">
              <a:rPr lang="zh-CN" altLang="en-US"/>
              <a:pPr>
                <a:defRPr/>
              </a:pPr>
              <a:t>2025/4/18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80488458-D350-44E6-90FE-3DAF51664A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pic.qiantucdn.com/58pic/20/10/95/57554212be52b_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553" y="2245161"/>
            <a:ext cx="6858594" cy="315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/>
        </p:blipFill>
        <p:spPr bwMode="auto">
          <a:xfrm>
            <a:off x="245074" y="628650"/>
            <a:ext cx="8898926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70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.qiantucdn.com/58pic/19/40/09/63A58PICx34_10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90500" y="1033462"/>
            <a:ext cx="8686800" cy="535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66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900" y="732691"/>
            <a:ext cx="8267700" cy="503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465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ic.qiantucdn.com/58pic/21/66/13/84858PIC7KB_10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9702" r="4687" b="51213"/>
          <a:stretch/>
        </p:blipFill>
        <p:spPr bwMode="auto">
          <a:xfrm>
            <a:off x="133350" y="742950"/>
            <a:ext cx="8839200" cy="547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387392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Pages>0</Pages>
  <Words>0</Words>
  <Characters>0</Characters>
  <Application>Microsoft Office PowerPoint</Application>
  <PresentationFormat>全屏显示(4:3)</PresentationFormat>
  <Lines>0</Lines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7" baseType="lpstr">
      <vt:lpstr>Arial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二幼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杨样</dc:creator>
  <cp:lastModifiedBy>challen zhou</cp:lastModifiedBy>
  <cp:revision>14</cp:revision>
  <dcterms:created xsi:type="dcterms:W3CDTF">2013-01-25T01:44:32Z</dcterms:created>
  <dcterms:modified xsi:type="dcterms:W3CDTF">2025-04-18T03:39:05Z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