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717" r:id="rId1"/>
  </p:sldMasterIdLst>
  <p:notesMasterIdLst>
    <p:notesMasterId r:id="rId9"/>
  </p:notesMasterIdLst>
  <p:handoutMasterIdLst>
    <p:handoutMasterId r:id="rId10"/>
  </p:handoutMasterIdLst>
  <p:sldIdLst>
    <p:sldId id="266" r:id="rId2"/>
    <p:sldId id="263" r:id="rId3"/>
    <p:sldId id="267" r:id="rId4"/>
    <p:sldId id="269" r:id="rId5"/>
    <p:sldId id="268" r:id="rId6"/>
    <p:sldId id="270" r:id="rId7"/>
    <p:sldId id="271" r:id="rId8"/>
  </p:sldIdLst>
  <p:sldSz cx="9144000" cy="6858000" type="screen4x3"/>
  <p:notesSz cx="6858000" cy="9144000"/>
  <p:defaultTextStyle>
    <a:lvl1pPr marL="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zh-CN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75" d="100"/>
          <a:sy n="75" d="100"/>
        </p:scale>
        <p:origin x="-1470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zh-CN" sz="1200"/>
            </a:lvl1pPr>
            <a:extLst/>
          </a:lstStyle>
          <a:p>
            <a:endParaRPr lang="zh-CN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zh-CN" sz="1200"/>
            </a:lvl1pPr>
            <a:extLst/>
          </a:lstStyle>
          <a:p>
            <a:fld id="{6E7D018D-748F-47BF-843A-40349A141CAC}" type="datetimeFigureOut">
              <a:rPr lang="en-US" altLang="zh-CN" smtClean="0"/>
              <a:pPr/>
              <a:t>10/31/2019</a:t>
            </a:fld>
            <a:endParaRPr lang="zh-CN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zh-CN" sz="1200"/>
            </a:lvl1pPr>
            <a:extLst/>
          </a:lstStyle>
          <a:p>
            <a:endParaRPr lang="zh-CN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zh-CN" sz="1200"/>
            </a:lvl1pPr>
            <a:extLst/>
          </a:lstStyle>
          <a:p>
            <a:fld id="{04AC5213-BACC-41AB-9B61-B40CF6C5296E}" type="slidenum">
              <a:rPr lang="zh-CN" smtClean="0"/>
              <a:pPr/>
              <a:t>‹#›</a:t>
            </a:fld>
            <a:endParaRPr lang="zh-CN" dirty="0"/>
          </a:p>
        </p:txBody>
      </p:sp>
    </p:spTree>
    <p:extLst>
      <p:ext uri="{BB962C8B-B14F-4D97-AF65-F5344CB8AC3E}">
        <p14:creationId xmlns="" xmlns:p14="http://schemas.microsoft.com/office/powerpoint/2010/main" val="1943719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zh-CN" sz="1200"/>
            </a:lvl1pPr>
            <a:extLst/>
          </a:lstStyle>
          <a:p>
            <a:endParaRPr lang="zh-CN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zh-CN" sz="1200"/>
            </a:lvl1pPr>
            <a:extLst/>
          </a:lstStyle>
          <a:p>
            <a:fld id="{23E9B8FB-2ABD-42C9-A6DA-A6789EAF441D}" type="datetimeFigureOut">
              <a:rPr/>
              <a:pPr/>
              <a:t>2016/12/26 Monday</a:t>
            </a:fld>
            <a:endParaRPr lang="zh-CN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zh-CN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zh-CN" sz="1200"/>
            </a:lvl1pPr>
            <a:extLst/>
          </a:lstStyle>
          <a:p>
            <a:endParaRPr lang="zh-CN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zh-CN" sz="1200"/>
            </a:lvl1pPr>
            <a:extLst/>
          </a:lstStyle>
          <a:p>
            <a:fld id="{BE2A7042-DEED-4AA1-9E89-4A16B2572577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="" xmlns:p14="http://schemas.microsoft.com/office/powerpoint/2010/main" val="2729077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zh-CN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zh-CN" smtClean="0"/>
              <a:pPr/>
              <a:t>1</a:t>
            </a:fld>
            <a:endParaRPr 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zh-CN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zh-CN" smtClean="0"/>
              <a:pPr/>
              <a:t>2</a:t>
            </a:fld>
            <a:endParaRPr 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zh-CN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altLang="zh-CN" smtClean="0"/>
              <a:pPr/>
              <a:t>3</a:t>
            </a:fld>
            <a:endParaRPr 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zh-CN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altLang="zh-CN" smtClean="0"/>
              <a:pPr/>
              <a:t>4</a:t>
            </a:fld>
            <a:endParaRPr 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zh-CN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altLang="zh-CN" smtClean="0"/>
              <a:pPr/>
              <a:t>5</a:t>
            </a:fld>
            <a:endParaRPr 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zh-CN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altLang="zh-CN" smtClean="0"/>
              <a:pPr/>
              <a:t>6</a:t>
            </a:fld>
            <a:endParaRPr 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zh-CN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altLang="zh-CN" smtClean="0"/>
              <a:pPr/>
              <a:t>7</a:t>
            </a:fld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3"/>
            <a:ext cx="6858000" cy="23876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38"/>
            <a:ext cx="6858000" cy="165576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6058" indent="0" algn="ctr">
              <a:buNone/>
              <a:defRPr sz="1800"/>
            </a:lvl2pPr>
            <a:lvl3pPr marL="812118" indent="0" algn="ctr">
              <a:buNone/>
              <a:defRPr sz="1600"/>
            </a:lvl3pPr>
            <a:lvl4pPr marL="1218176" indent="0" algn="ctr">
              <a:buNone/>
              <a:defRPr sz="1400"/>
            </a:lvl4pPr>
            <a:lvl5pPr marL="1624235" indent="0" algn="ctr">
              <a:buNone/>
              <a:defRPr sz="1400"/>
            </a:lvl5pPr>
            <a:lvl6pPr marL="2030294" indent="0" algn="ctr">
              <a:buNone/>
              <a:defRPr sz="1400"/>
            </a:lvl6pPr>
            <a:lvl7pPr marL="2436353" indent="0" algn="ctr">
              <a:buNone/>
              <a:defRPr sz="1400"/>
            </a:lvl7pPr>
            <a:lvl8pPr marL="2842411" indent="0" algn="ctr">
              <a:buNone/>
              <a:defRPr sz="1400"/>
            </a:lvl8pPr>
            <a:lvl9pPr marL="3248471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9CCA923A-052A-4010-AAAA-2EBCE8B8DA1B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8EF1C172-4EEF-4808-95B2-4D2C56A19B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9644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065781"/>
            <a:ext cx="7886700" cy="5111182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78DEE60-3226-4C1A-9379-493365B097B4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16881C25-D722-44A0-9435-23A2911B14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41878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70058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94480"/>
            <a:ext cx="7886700" cy="488248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3B77098-8C9D-4822-AF72-097269C7D864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06261F7B-98F0-4D17-9522-ED8088F5AB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91572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60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4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000F2487-7EEE-404C-B745-63FB9E438117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2C38BBCD-6C9E-4D84-A697-4D9E8736AC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3866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03437A73-734B-4590-BEA4-3404FDF693CB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A053CF9B-E49D-418F-BDF5-3A03CB4E27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2197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28A06E68-77AB-498D-BBEE-4A8B26357684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D88FFEEC-9F1D-4FCD-870E-1FE7B00930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7158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637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32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7B85D318-1A6C-484B-B345-AB5C2843A744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1B07270-21C7-41CD-85EE-DD7C19B42B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6366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4760913"/>
            <a:ext cx="7747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39CA2340-3C39-41BF-872C-EB275CEEDD89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004F13A0-1173-421B-9504-A871E6AE75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8775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16CA8779-D5DD-4849-8255-56CA3BB03A32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C09578C3-6F0F-4D36-9D76-792493E51E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5602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800A65F-D64E-48E8-A543-242368B4ACDD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5D0E0C28-5D1E-4618-AB11-296BBDC46A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62075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6058" indent="0">
              <a:buNone/>
              <a:defRPr sz="2500"/>
            </a:lvl2pPr>
            <a:lvl3pPr marL="812118" indent="0">
              <a:buNone/>
              <a:defRPr sz="2100"/>
            </a:lvl3pPr>
            <a:lvl4pPr marL="1218176" indent="0">
              <a:buNone/>
              <a:defRPr sz="1800"/>
            </a:lvl4pPr>
            <a:lvl5pPr marL="1624235" indent="0">
              <a:buNone/>
              <a:defRPr sz="1800"/>
            </a:lvl5pPr>
            <a:lvl6pPr marL="2030294" indent="0">
              <a:buNone/>
              <a:defRPr sz="1800"/>
            </a:lvl6pPr>
            <a:lvl7pPr marL="2436353" indent="0">
              <a:buNone/>
              <a:defRPr sz="1800"/>
            </a:lvl7pPr>
            <a:lvl8pPr marL="2842411" indent="0">
              <a:buNone/>
              <a:defRPr sz="1800"/>
            </a:lvl8pPr>
            <a:lvl9pPr marL="3248471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CB54D7E0-F526-4B7B-8D22-7CFD131BAF01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6E34CED2-739A-4650-A6F0-B8E6AA3193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88994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F2A8A43C-8F31-46C8-B5A3-47E13F1A83B0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55077411-E807-41B5-BB5F-FF5229E33E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39544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449A491E-EB79-42CA-BFB4-25CACE61C985}" type="datetimeFigureOut">
              <a:rPr lang="zh-CN" altLang="en-US"/>
              <a:pPr>
                <a:defRPr/>
              </a:pPr>
              <a:t>2019-10-31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/>
            </a:lvl1pPr>
          </a:lstStyle>
          <a:p>
            <a:pPr>
              <a:defRPr/>
            </a:pPr>
            <a:fld id="{77E0BFFE-5A92-44C8-8D79-9E38C3258D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61262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BDB59-14FA-4DB2-AC74-B08141CB589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73649975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zh-CN" altLang="en-US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7939D-0464-46EC-B7D4-75F4E0F2A2A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34848073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相册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纵栏(带标题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zh-CN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zh-CN" altLang="en-US" smtClean="0"/>
              <a:t>单击图标添加图片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  <a:prstGeom prst="rect">
            <a:avLst/>
          </a:prstGeo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zh-CN" sz="2000"/>
            </a:lvl1pPr>
            <a:extLst/>
          </a:lstStyle>
          <a:p>
            <a:pPr lvl="0"/>
            <a:r>
              <a:rPr kumimoji="0" lang="zh-CN"/>
              <a:t>单击此处添加标题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>
          <a:xfrm>
            <a:off x="8878" y="6483997"/>
            <a:ext cx="21336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en-US" altLang="zh-CN">
                <a:solidFill>
                  <a:schemeClr val="bg1"/>
                </a:solidFill>
              </a:rPr>
              <a:pPr algn="r"/>
              <a:t>10/31/2019</a:t>
            </a:fld>
            <a:endParaRPr kumimoji="0" lang="zh-CN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>
          <a:xfrm>
            <a:off x="6992644" y="6483997"/>
            <a:ext cx="21336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8A4431D5-1B33-458B-8AFD-CECCB0FA18CB}" type="slidenum">
              <a:rPr kumimoji="0" lang="zh-CN">
                <a:solidFill>
                  <a:srgbClr val="FFFFFF"/>
                </a:solidFill>
              </a:rPr>
              <a:pPr/>
              <a:t>‹#›</a:t>
            </a:fld>
            <a:endParaRPr kumimoji="0" lang="zh-CN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>
          <a:xfrm>
            <a:off x="3124200" y="6483997"/>
            <a:ext cx="28956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kumimoji="0" 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9812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592836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8" y="411163"/>
            <a:ext cx="8556625" cy="6053137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33" name="图片 1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46088"/>
            <a:ext cx="571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2423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timing>
    <p:tnLst>
      <p:par>
        <p:cTn id="1" dur="indefinite" restart="never" nodeType="tmRoot"/>
      </p:par>
    </p:tnLst>
  </p:timing>
  <p:txStyles>
    <p:titleStyle>
      <a:lvl1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201613" indent="-201613" algn="l" defTabSz="811213" rtl="0" eaLnBrk="0" fontAlgn="base" hangingPunct="0">
        <a:lnSpc>
          <a:spcPct val="90000"/>
        </a:lnSpc>
        <a:spcBef>
          <a:spcPts val="888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4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08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6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55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63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72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08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7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25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4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42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51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59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8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img.taopic.com/uploads/allimg/120330/2026-120330221648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283968" y="2492896"/>
            <a:ext cx="41044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美丽富饶的</a:t>
            </a:r>
            <a:endParaRPr lang="en-US" altLang="zh-CN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家乡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1.diyitui.com/2c/84/a2/73/d1/f3/db/8d/42/2e/14/11/c4/8a/48/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66176" cy="5472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单圆角矩形 2"/>
          <p:cNvSpPr/>
          <p:nvPr/>
        </p:nvSpPr>
        <p:spPr>
          <a:xfrm>
            <a:off x="-30121" y="5877272"/>
            <a:ext cx="6228184" cy="720080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</a:rPr>
              <a:t>橘子洲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单圆角矩形 2"/>
          <p:cNvSpPr/>
          <p:nvPr/>
        </p:nvSpPr>
        <p:spPr>
          <a:xfrm>
            <a:off x="0" y="5877272"/>
            <a:ext cx="6228184" cy="720080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</a:rPr>
              <a:t>岳麓书院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att1.dzwww.com/forum/201401/28/185710ll9i00n0j0m19lhh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735"/>
          <a:stretch/>
        </p:blipFill>
        <p:spPr bwMode="auto">
          <a:xfrm>
            <a:off x="323528" y="404664"/>
            <a:ext cx="8568952" cy="543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515692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单圆角矩形 2"/>
          <p:cNvSpPr/>
          <p:nvPr/>
        </p:nvSpPr>
        <p:spPr>
          <a:xfrm>
            <a:off x="0" y="5877272"/>
            <a:ext cx="6228184" cy="720080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</a:rPr>
              <a:t>爱晚亭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youimg1.c-ctrip.com/target/fd/tg/g4/M00/93/63/CggYHVZ8BsqAclEOAARp2tlFOdA3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55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810576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youimg1.c-ctrip.com/target/fd/tg/g4/M00/D3/BF/CggYHVZe-RiAJXSWABJuBYZQMmU1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92000" cy="64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单圆角矩形 2"/>
          <p:cNvSpPr/>
          <p:nvPr/>
        </p:nvSpPr>
        <p:spPr>
          <a:xfrm>
            <a:off x="0" y="5877272"/>
            <a:ext cx="6228184" cy="720080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</a:rPr>
              <a:t>天心阁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92245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单圆角矩形 2"/>
          <p:cNvSpPr/>
          <p:nvPr/>
        </p:nvSpPr>
        <p:spPr>
          <a:xfrm>
            <a:off x="0" y="5877272"/>
            <a:ext cx="6228184" cy="720080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</a:rPr>
              <a:t>坡子街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pic>
        <p:nvPicPr>
          <p:cNvPr id="21506" name="Picture 2" descr="http://youimg1.c-ctrip.com/target/tg/732/810/396/91a77a4990e641ada4b217a0ada9b6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12000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985643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file28.mafengwo.net/M00/B0/83/wKgB6lQ1_A6ALPp7AA5AtNebFiU0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9296"/>
            <a:ext cx="8588133" cy="572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单圆角矩形 2"/>
          <p:cNvSpPr/>
          <p:nvPr/>
        </p:nvSpPr>
        <p:spPr>
          <a:xfrm>
            <a:off x="0" y="5877272"/>
            <a:ext cx="6228184" cy="720080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</a:rPr>
              <a:t>白沙古井</a:t>
            </a:r>
          </a:p>
        </p:txBody>
      </p:sp>
    </p:spTree>
    <p:extLst>
      <p:ext uri="{BB962C8B-B14F-4D97-AF65-F5344CB8AC3E}">
        <p14:creationId xmlns="" xmlns:p14="http://schemas.microsoft.com/office/powerpoint/2010/main" val="32958446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笔记本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笔记本主题" id="{18E325B3-EB09-4888-B998-0AA3DD8F9474}" vid="{48472079-906D-466B-9ED2-579C72CAC3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</Words>
  <Application>Microsoft Office PowerPoint</Application>
  <PresentationFormat>全屏显示(4:3)</PresentationFormat>
  <Paragraphs>15</Paragraphs>
  <Slides>7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笔记本主题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2016-04-06T06:19:02Z</dcterms:created>
  <dcterms:modified xsi:type="dcterms:W3CDTF">2019-10-31T06:14:36Z</dcterms:modified>
</cp:coreProperties>
</file>