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  <p:sldId id="267" r:id="rId4"/>
    <p:sldId id="260" r:id="rId5"/>
    <p:sldId id="261" r:id="rId6"/>
    <p:sldId id="262" r:id="rId7"/>
    <p:sldId id="268" r:id="rId8"/>
    <p:sldId id="269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楷体" panose="02010609060101010101" pitchFamily="49" charset="-122"/>
      <p:regular r:id="rId1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43" d="100"/>
          <a:sy n="143" d="100"/>
        </p:scale>
        <p:origin x="-39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75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02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2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20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756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484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94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977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3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720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887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www.taopic.com/uploads/allimg/110716/10015-110G610052550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" t="4041" r="1857" b="4354"/>
          <a:stretch/>
        </p:blipFill>
        <p:spPr bwMode="auto">
          <a:xfrm>
            <a:off x="0" y="0"/>
            <a:ext cx="914536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36C4-F5C5-430D-A864-AC50B5324D63}" type="datetimeFigureOut">
              <a:rPr lang="zh-CN" altLang="en-US" smtClean="0"/>
              <a:t>2016/12/29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E0AC8-13AC-45B3-8286-E0DA82703A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40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33200" y="525495"/>
            <a:ext cx="3882859" cy="4059881"/>
            <a:chOff x="3033200" y="525495"/>
            <a:chExt cx="3882859" cy="4059881"/>
          </a:xfrm>
        </p:grpSpPr>
        <p:pic>
          <p:nvPicPr>
            <p:cNvPr id="1029" name="Picture 5" descr="C:\Users\Administrator\Desktop\267841-14032422450498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2" y="525495"/>
              <a:ext cx="2488077" cy="3564000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65" name="Picture 1" descr="C:\Users\Administrator\Desktop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33200" y="3003798"/>
              <a:ext cx="2967037" cy="1581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01" y="843558"/>
            <a:ext cx="3895725" cy="232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124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C:\Users\Administrator\Desktop\267841-1403242245049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2" y="525495"/>
            <a:ext cx="2488077" cy="3564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" descr="C:\Users\Administrator\Desktop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33200" y="3003798"/>
            <a:ext cx="2967037" cy="158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8" t="10164" r="5289" b="60071"/>
          <a:stretch/>
        </p:blipFill>
        <p:spPr bwMode="auto">
          <a:xfrm flipH="1">
            <a:off x="3477702" y="2789686"/>
            <a:ext cx="1900559" cy="14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Administrator\Desktop\42a5d5ca7bcb0a46be1f1b4b6863f6246b60af5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263733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4" b="25782"/>
          <a:stretch/>
        </p:blipFill>
        <p:spPr bwMode="auto">
          <a:xfrm rot="3502329" flipH="1">
            <a:off x="3750267" y="2056362"/>
            <a:ext cx="627324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4" b="25782"/>
          <a:stretch/>
        </p:blipFill>
        <p:spPr bwMode="auto">
          <a:xfrm rot="3502329" flipH="1">
            <a:off x="3702655" y="1772601"/>
            <a:ext cx="52277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4" b="25782"/>
          <a:stretch/>
        </p:blipFill>
        <p:spPr bwMode="auto">
          <a:xfrm rot="3502329" flipH="1">
            <a:off x="3888436" y="2464098"/>
            <a:ext cx="731878" cy="5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611560" y="200710"/>
            <a:ext cx="26642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火辣辣的太阳，凉爽爽的树荫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小熊躺在树荫里，睡</a:t>
            </a:r>
            <a:r>
              <a:rPr lang="zh-CN" altLang="zh-CN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得又香又甜</a:t>
            </a:r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404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" descr="C:\Users\Administrator\Desktop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75213" flipH="1">
            <a:off x="4174073" y="3558476"/>
            <a:ext cx="2292542" cy="158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istrator\Desktop\267841-1403242245049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2" y="525495"/>
            <a:ext cx="2488077" cy="3564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7" t="-4311" r="4960" b="53734"/>
          <a:stretch/>
        </p:blipFill>
        <p:spPr bwMode="auto">
          <a:xfrm flipH="1">
            <a:off x="3481139" y="2117265"/>
            <a:ext cx="1691391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Administrator\Desktop\42a5d5ca7bcb0a46be1f1b4b6863f6246b60af5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085" y="-308570"/>
            <a:ext cx="1263733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Administrator\Desktop\29n58PICPY7_102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2" y="3053265"/>
            <a:ext cx="63779" cy="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29n58PICPY7_102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142" y="3305265"/>
            <a:ext cx="63779" cy="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29n58PICPY7_10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615" y="3089265"/>
            <a:ext cx="95669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29n58PICPY7_10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35846"/>
            <a:ext cx="95669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95536" y="411510"/>
            <a:ext cx="39312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突然，他被火辣辣的东西烫醒了。</a:t>
            </a:r>
            <a:endParaRPr lang="zh-CN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742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istrator\Desktop\267841-1403242245049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2" y="525495"/>
            <a:ext cx="2488077" cy="35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54630" y="1240102"/>
            <a:ext cx="36258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小熊跳起来，揉揉眼睛一看：“呦，树荫跑开了，谁在开玩笑？”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小熊很生气，他问小树，小树说：“我不知道！”他问小鸟，小鸟说：“我没看见！”</a:t>
            </a:r>
            <a:endParaRPr lang="zh-CN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9" t="41462" r="36164" b="7961"/>
          <a:stretch/>
        </p:blipFill>
        <p:spPr bwMode="auto">
          <a:xfrm flipH="1">
            <a:off x="3627119" y="2117265"/>
            <a:ext cx="1442719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img170.ph.126.net/87Bcq5tKQ8-PD2fB-YJroA==/1603844417299274129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566" y="-92546"/>
            <a:ext cx="1794848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C:\Users\Administrator\Desktop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75213" flipH="1">
            <a:off x="4174073" y="3558476"/>
            <a:ext cx="2292542" cy="158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istrator\Desktop\42a5d5ca7bcb0a46be1f1b4b6863f6246b60af5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085" y="-308570"/>
            <a:ext cx="1263733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04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75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75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6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6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6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:\Users\Administrator\Desktop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6710" flipH="1">
            <a:off x="4220210" y="3532987"/>
            <a:ext cx="2292542" cy="158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267841-1403242245049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2" y="525495"/>
            <a:ext cx="2488077" cy="35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51520" y="208260"/>
            <a:ext cx="4068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一只小狗走来，小熊问小狗，小狗说：“自己想想！”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小熊抬头望望太阳，太阳嘻嘻笑；小熊低头望望树荫，树荫跑到另一边去了。</a:t>
            </a:r>
            <a:endParaRPr lang="zh-CN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0" t="43258" r="6633" b="6165"/>
          <a:stretch/>
        </p:blipFill>
        <p:spPr bwMode="auto">
          <a:xfrm flipH="1">
            <a:off x="3645661" y="2149903"/>
            <a:ext cx="1349639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8" t="45324" r="64615" b="5919"/>
          <a:stretch/>
        </p:blipFill>
        <p:spPr bwMode="auto">
          <a:xfrm flipH="1">
            <a:off x="3645660" y="2194470"/>
            <a:ext cx="1349639" cy="201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0" t="43258" r="6633" b="6165"/>
          <a:stretch/>
        </p:blipFill>
        <p:spPr bwMode="auto">
          <a:xfrm flipH="1">
            <a:off x="3645661" y="2164080"/>
            <a:ext cx="1349639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1" descr="C:\Users\Administrator\Desktop\7-1405050S45559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08488" y="3305477"/>
            <a:ext cx="1462141" cy="15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42a5d5ca7bcb0a46be1f1b4b6863f6246b60af5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-554075"/>
            <a:ext cx="1263733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04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99722E-6 L 0.03923 0.0092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6000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6000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istrator\Desktop\267841-1403242245049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2" y="525495"/>
            <a:ext cx="2488077" cy="35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70331" y="292462"/>
            <a:ext cx="35256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小熊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拍拍脑袋：哦，我知道了，是太阳在开玩笑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小熊找来木桩，找来绳子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他把树荫牢牢钉住，牢牢捆住。</a:t>
            </a:r>
            <a:endParaRPr lang="zh-CN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t="-2110" r="60234" b="51533"/>
          <a:stretch/>
        </p:blipFill>
        <p:spPr bwMode="auto">
          <a:xfrm flipH="1">
            <a:off x="3504108" y="2214372"/>
            <a:ext cx="1691391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istrator\Desktop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2359" flipH="1">
            <a:off x="6020478" y="3456204"/>
            <a:ext cx="1008182" cy="72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C:\Users\Administrator\Desktop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105015" flipH="1">
            <a:off x="5236779" y="3557044"/>
            <a:ext cx="2292542" cy="158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istrator\Desktop\42a5d5ca7bcb0a46be1f1b4b6863f6246b60af5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-554075"/>
            <a:ext cx="1263733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04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Administrator\Desktop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2359" flipH="1">
            <a:off x="6020478" y="3456204"/>
            <a:ext cx="1008182" cy="72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4" t="1537" r="3483" b="58335"/>
          <a:stretch/>
        </p:blipFill>
        <p:spPr bwMode="auto">
          <a:xfrm flipH="1">
            <a:off x="5580112" y="3321125"/>
            <a:ext cx="1691391" cy="177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267841-14032422450498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3"/>
          <a:stretch/>
        </p:blipFill>
        <p:spPr bwMode="auto">
          <a:xfrm>
            <a:off x="4427982" y="525495"/>
            <a:ext cx="2488077" cy="349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23529" y="331951"/>
            <a:ext cx="280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小熊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，又睡在树荫里，睡得又香又甜</a:t>
            </a:r>
            <a:r>
              <a:rPr lang="zh-CN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2" descr="C:\Users\Administrator\Desktop\42a5d5ca7bcb0a46be1f1b4b6863f6246b60af5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209" y="-384218"/>
            <a:ext cx="1263733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C:\Users\Administrator\Desktop\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6"/>
          <a:stretch/>
        </p:blipFill>
        <p:spPr bwMode="auto">
          <a:xfrm rot="14061367" flipH="1">
            <a:off x="5601781" y="3391584"/>
            <a:ext cx="1845576" cy="182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1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Administrator\Desktop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47594" flipH="1">
            <a:off x="5557990" y="3248227"/>
            <a:ext cx="3457168" cy="140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Administrator\Desktop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2359" flipH="1">
            <a:off x="6020478" y="3456204"/>
            <a:ext cx="1008182" cy="72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267841-14032422450498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3"/>
          <a:stretch/>
        </p:blipFill>
        <p:spPr bwMode="auto">
          <a:xfrm>
            <a:off x="4427982" y="525495"/>
            <a:ext cx="2488077" cy="349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321477" y="3703053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不一会儿</a:t>
            </a:r>
            <a:r>
              <a:rPr lang="zh-CN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，小熊又被火辣辣的东西烫醒了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小熊跳起来，对着太阳挥挥拳头：“你真坏，你真坏！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12771" y="3362456"/>
            <a:ext cx="1691391" cy="1770905"/>
            <a:chOff x="5612771" y="3362456"/>
            <a:chExt cx="1691391" cy="1770905"/>
          </a:xfrm>
        </p:grpSpPr>
        <p:pic>
          <p:nvPicPr>
            <p:cNvPr id="7" name="Picture 1" descr="C:\Users\Administrator\Desktop\tooopen_sy_125385739375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74" t="1537" r="3483" b="58335"/>
            <a:stretch/>
          </p:blipFill>
          <p:spPr bwMode="auto">
            <a:xfrm flipH="1">
              <a:off x="5612771" y="3362456"/>
              <a:ext cx="1691391" cy="1770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Users\Administrator\Desktop\29n58PICPY7_102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3164" y="3995908"/>
              <a:ext cx="63779" cy="14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Users\Administrator\Desktop\29n58PICPY7_102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3324" y="4247908"/>
              <a:ext cx="63779" cy="14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Administrator\Desktop\29n58PICPY7_102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2797" y="4031908"/>
              <a:ext cx="95669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Administrator\Desktop\29n58PICPY7_102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5214" y="4378489"/>
              <a:ext cx="95669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" descr="C:\Users\Administrator\Desktop\tooopen_sy_12538573937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7" t="44915" r="64516" b="4508"/>
          <a:stretch/>
        </p:blipFill>
        <p:spPr bwMode="auto">
          <a:xfrm flipH="1">
            <a:off x="5843855" y="2803545"/>
            <a:ext cx="1442719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42a5d5ca7bcb0a46be1f1b4b6863f6246b60af5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795" y="-109650"/>
            <a:ext cx="1263733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59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209</Words>
  <Application>Microsoft Office PowerPoint</Application>
  <PresentationFormat>全屏显示(16:9)</PresentationFormat>
  <Paragraphs>12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Arial</vt:lpstr>
      <vt:lpstr>宋体</vt:lpstr>
      <vt:lpstr>Calibri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19</cp:revision>
  <dcterms:created xsi:type="dcterms:W3CDTF">2016-11-15T12:27:50Z</dcterms:created>
  <dcterms:modified xsi:type="dcterms:W3CDTF">2016-12-29T14:40:29Z</dcterms:modified>
</cp:coreProperties>
</file>