
<file path=[Content_Types].xml><?xml version="1.0" encoding="utf-8"?>
<Types xmlns="http://schemas.openxmlformats.org/package/2006/content-types">
  <Default Extension="wav" ContentType="audio/x-wav"/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80" r:id="rId3"/>
    <p:sldId id="300" r:id="rId4"/>
    <p:sldId id="287" r:id="rId5"/>
    <p:sldId id="298" r:id="rId6"/>
    <p:sldId id="281" r:id="rId7"/>
    <p:sldId id="276" r:id="rId8"/>
    <p:sldId id="299" r:id="rId9"/>
    <p:sldId id="296" r:id="rId10"/>
    <p:sldId id="277" r:id="rId11"/>
    <p:sldId id="279" r:id="rId12"/>
    <p:sldId id="278" r:id="rId13"/>
    <p:sldId id="290" r:id="rId14"/>
  </p:sldIdLst>
  <p:sldSz cx="12192000" cy="6858000" type="screen16x9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108" y="594"/>
      </p:cViewPr>
      <p:guideLst>
        <p:guide orient="horz" pos="2160"/>
        <p:guide pos="376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47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48583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585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87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58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8612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1048613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5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17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18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619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2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2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104862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2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104862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2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2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9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1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2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104863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3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3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3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1048638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0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60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9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8610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9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8600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01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6" Type="http://schemas.openxmlformats.org/officeDocument/2006/relationships/slideLayout" Target="../slideLayouts/slideLayout1.xml"/><Relationship Id="rId35" Type="http://schemas.openxmlformats.org/officeDocument/2006/relationships/tags" Target="../tags/tag93.xml"/><Relationship Id="rId34" Type="http://schemas.openxmlformats.org/officeDocument/2006/relationships/tags" Target="../tags/tag92.xml"/><Relationship Id="rId33" Type="http://schemas.openxmlformats.org/officeDocument/2006/relationships/image" Target="../media/image4.png"/><Relationship Id="rId32" Type="http://schemas.openxmlformats.org/officeDocument/2006/relationships/tags" Target="../tags/tag91.xml"/><Relationship Id="rId31" Type="http://schemas.openxmlformats.org/officeDocument/2006/relationships/tags" Target="../tags/tag90.xml"/><Relationship Id="rId30" Type="http://schemas.openxmlformats.org/officeDocument/2006/relationships/tags" Target="../tags/tag89.xml"/><Relationship Id="rId3" Type="http://schemas.openxmlformats.org/officeDocument/2006/relationships/tags" Target="../tags/tag64.xml"/><Relationship Id="rId29" Type="http://schemas.openxmlformats.org/officeDocument/2006/relationships/tags" Target="../tags/tag88.xml"/><Relationship Id="rId28" Type="http://schemas.openxmlformats.org/officeDocument/2006/relationships/tags" Target="../tags/tag87.xml"/><Relationship Id="rId27" Type="http://schemas.openxmlformats.org/officeDocument/2006/relationships/tags" Target="../tags/tag86.xml"/><Relationship Id="rId26" Type="http://schemas.openxmlformats.org/officeDocument/2006/relationships/tags" Target="../tags/tag85.xml"/><Relationship Id="rId25" Type="http://schemas.openxmlformats.org/officeDocument/2006/relationships/image" Target="../media/image3.jpeg"/><Relationship Id="rId24" Type="http://schemas.openxmlformats.org/officeDocument/2006/relationships/tags" Target="../tags/tag84.xml"/><Relationship Id="rId23" Type="http://schemas.openxmlformats.org/officeDocument/2006/relationships/tags" Target="../tags/tag83.xml"/><Relationship Id="rId22" Type="http://schemas.openxmlformats.org/officeDocument/2006/relationships/tags" Target="../tags/tag82.xml"/><Relationship Id="rId21" Type="http://schemas.openxmlformats.org/officeDocument/2006/relationships/tags" Target="../tags/tag81.xml"/><Relationship Id="rId20" Type="http://schemas.openxmlformats.org/officeDocument/2006/relationships/tags" Target="../tags/tag80.xml"/><Relationship Id="rId2" Type="http://schemas.openxmlformats.org/officeDocument/2006/relationships/tags" Target="../tags/tag63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11.png"/><Relationship Id="rId5" Type="http://schemas.openxmlformats.org/officeDocument/2006/relationships/tags" Target="../tags/tag96.xml"/><Relationship Id="rId4" Type="http://schemas.openxmlformats.org/officeDocument/2006/relationships/image" Target="../media/image10.png"/><Relationship Id="rId3" Type="http://schemas.openxmlformats.org/officeDocument/2006/relationships/tags" Target="../tags/tag95.xml"/><Relationship Id="rId2" Type="http://schemas.openxmlformats.org/officeDocument/2006/relationships/image" Target="../media/image9.png"/><Relationship Id="rId12" Type="http://schemas.openxmlformats.org/officeDocument/2006/relationships/slideLayout" Target="../slideLayouts/slideLayout2.xml"/><Relationship Id="rId11" Type="http://schemas.openxmlformats.org/officeDocument/2006/relationships/audio" Target="../media/audio1.wav"/><Relationship Id="rId10" Type="http://schemas.openxmlformats.org/officeDocument/2006/relationships/tags" Target="../tags/tag97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image" Target="../media/image16.png"/><Relationship Id="rId7" Type="http://schemas.openxmlformats.org/officeDocument/2006/relationships/tags" Target="../tags/tag101.xml"/><Relationship Id="rId6" Type="http://schemas.openxmlformats.org/officeDocument/2006/relationships/image" Target="../media/image15.png"/><Relationship Id="rId5" Type="http://schemas.openxmlformats.org/officeDocument/2006/relationships/tags" Target="../tags/tag100.xml"/><Relationship Id="rId4" Type="http://schemas.openxmlformats.org/officeDocument/2006/relationships/image" Target="../media/image14.jpeg"/><Relationship Id="rId3" Type="http://schemas.openxmlformats.org/officeDocument/2006/relationships/tags" Target="../tags/tag99.xml"/><Relationship Id="rId2" Type="http://schemas.openxmlformats.org/officeDocument/2006/relationships/image" Target="../media/image13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9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6" Type="http://schemas.openxmlformats.org/officeDocument/2006/relationships/slideLayout" Target="../slideLayouts/slideLayout1.xml"/><Relationship Id="rId35" Type="http://schemas.openxmlformats.org/officeDocument/2006/relationships/tags" Target="../tags/tag133.xml"/><Relationship Id="rId34" Type="http://schemas.openxmlformats.org/officeDocument/2006/relationships/tags" Target="../tags/tag132.xml"/><Relationship Id="rId33" Type="http://schemas.openxmlformats.org/officeDocument/2006/relationships/image" Target="../media/image4.png"/><Relationship Id="rId32" Type="http://schemas.openxmlformats.org/officeDocument/2006/relationships/tags" Target="../tags/tag131.xml"/><Relationship Id="rId31" Type="http://schemas.openxmlformats.org/officeDocument/2006/relationships/tags" Target="../tags/tag130.xml"/><Relationship Id="rId30" Type="http://schemas.openxmlformats.org/officeDocument/2006/relationships/tags" Target="../tags/tag129.xml"/><Relationship Id="rId3" Type="http://schemas.openxmlformats.org/officeDocument/2006/relationships/tags" Target="../tags/tag104.xml"/><Relationship Id="rId29" Type="http://schemas.openxmlformats.org/officeDocument/2006/relationships/tags" Target="../tags/tag128.xml"/><Relationship Id="rId28" Type="http://schemas.openxmlformats.org/officeDocument/2006/relationships/tags" Target="../tags/tag127.xml"/><Relationship Id="rId27" Type="http://schemas.openxmlformats.org/officeDocument/2006/relationships/tags" Target="../tags/tag126.xml"/><Relationship Id="rId26" Type="http://schemas.openxmlformats.org/officeDocument/2006/relationships/tags" Target="../tags/tag125.xml"/><Relationship Id="rId25" Type="http://schemas.openxmlformats.org/officeDocument/2006/relationships/image" Target="../media/image3.jpeg"/><Relationship Id="rId24" Type="http://schemas.openxmlformats.org/officeDocument/2006/relationships/tags" Target="../tags/tag124.xml"/><Relationship Id="rId23" Type="http://schemas.openxmlformats.org/officeDocument/2006/relationships/tags" Target="../tags/tag123.xml"/><Relationship Id="rId22" Type="http://schemas.openxmlformats.org/officeDocument/2006/relationships/tags" Target="../tags/tag122.xml"/><Relationship Id="rId21" Type="http://schemas.openxmlformats.org/officeDocument/2006/relationships/tags" Target="../tags/tag121.xml"/><Relationship Id="rId20" Type="http://schemas.openxmlformats.org/officeDocument/2006/relationships/tags" Target="../tags/tag120.xml"/><Relationship Id="rId2" Type="http://schemas.openxmlformats.org/officeDocument/2006/relationships/tags" Target="../tags/tag103.xml"/><Relationship Id="rId19" Type="http://schemas.openxmlformats.org/officeDocument/2006/relationships/tags" Target="../tags/tag119.xml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tags" Target="../tags/tag135.xml"/><Relationship Id="rId7" Type="http://schemas.openxmlformats.org/officeDocument/2006/relationships/image" Target="../media/image12.png"/><Relationship Id="rId6" Type="http://schemas.microsoft.com/office/2007/relationships/media" Target="../media/media2.mp3"/><Relationship Id="rId5" Type="http://schemas.openxmlformats.org/officeDocument/2006/relationships/audio" Target="../media/media2.mp3"/><Relationship Id="rId4" Type="http://schemas.openxmlformats.org/officeDocument/2006/relationships/image" Target="../media/image10.png"/><Relationship Id="rId3" Type="http://schemas.openxmlformats.org/officeDocument/2006/relationships/tags" Target="../tags/tag134.xml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tags" Target="../tags/tag137.xml"/><Relationship Id="rId3" Type="http://schemas.openxmlformats.org/officeDocument/2006/relationships/image" Target="../media/image10.png"/><Relationship Id="rId2" Type="http://schemas.openxmlformats.org/officeDocument/2006/relationships/tags" Target="../tags/tag136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9.xml"/><Relationship Id="rId4" Type="http://schemas.openxmlformats.org/officeDocument/2006/relationships/image" Target="../media/image12.png"/><Relationship Id="rId3" Type="http://schemas.openxmlformats.org/officeDocument/2006/relationships/tags" Target="../tags/tag138.xml"/><Relationship Id="rId2" Type="http://schemas.microsoft.com/office/2007/relationships/media" Target="../media/media3.mp3"/><Relationship Id="rId1" Type="http://schemas.openxmlformats.org/officeDocument/2006/relationships/audio" Target="../media/media3.mp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6" Type="http://schemas.openxmlformats.org/officeDocument/2006/relationships/tags" Target="../tags/tag142.xml"/><Relationship Id="rId5" Type="http://schemas.openxmlformats.org/officeDocument/2006/relationships/image" Target="../media/image11.png"/><Relationship Id="rId4" Type="http://schemas.openxmlformats.org/officeDocument/2006/relationships/tags" Target="../tags/tag141.xml"/><Relationship Id="rId3" Type="http://schemas.openxmlformats.org/officeDocument/2006/relationships/image" Target="../media/image17.jpeg"/><Relationship Id="rId2" Type="http://schemas.openxmlformats.org/officeDocument/2006/relationships/tags" Target="../tags/tag140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6.png"/><Relationship Id="rId7" Type="http://schemas.openxmlformats.org/officeDocument/2006/relationships/image" Target="../media/image14.jpeg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tags" Target="../tags/tag143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44.xml"/><Relationship Id="rId11" Type="http://schemas.openxmlformats.org/officeDocument/2006/relationships/image" Target="../media/image22.jpeg"/><Relationship Id="rId10" Type="http://schemas.openxmlformats.org/officeDocument/2006/relationships/image" Target="../media/image21.pn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audio" Target="../media/audio3.wav"/><Relationship Id="rId7" Type="http://schemas.openxmlformats.org/officeDocument/2006/relationships/audio" Target="../media/audio2.wav"/><Relationship Id="rId6" Type="http://schemas.openxmlformats.org/officeDocument/2006/relationships/tags" Target="../tags/tag145.xml"/><Relationship Id="rId5" Type="http://schemas.openxmlformats.org/officeDocument/2006/relationships/image" Target="../media/image12.png"/><Relationship Id="rId4" Type="http://schemas.microsoft.com/office/2007/relationships/media" Target="../media/media4.mp3"/><Relationship Id="rId3" Type="http://schemas.openxmlformats.org/officeDocument/2006/relationships/audio" Target="../media/media4.mp3"/><Relationship Id="rId2" Type="http://schemas.openxmlformats.org/officeDocument/2006/relationships/image" Target="../media/image17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46.xml"/><Relationship Id="rId5" Type="http://schemas.openxmlformats.org/officeDocument/2006/relationships/image" Target="../media/image12.png"/><Relationship Id="rId4" Type="http://schemas.microsoft.com/office/2007/relationships/media" Target="../media/media5.mp3"/><Relationship Id="rId3" Type="http://schemas.openxmlformats.org/officeDocument/2006/relationships/audio" Target="../media/media5.mp3"/><Relationship Id="rId2" Type="http://schemas.openxmlformats.org/officeDocument/2006/relationships/image" Target="../media/image22.jpeg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6121310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" y="219075"/>
            <a:ext cx="1382395" cy="720090"/>
          </a:xfrm>
          <a:prstGeom prst="rect">
            <a:avLst/>
          </a:prstGeom>
        </p:spPr>
      </p:pic>
      <p:pic>
        <p:nvPicPr>
          <p:cNvPr id="5" name="图片 4" descr="微信图片_202306121310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95755" y="219075"/>
            <a:ext cx="1382400" cy="720000"/>
          </a:xfrm>
          <a:prstGeom prst="rect">
            <a:avLst/>
          </a:prstGeom>
        </p:spPr>
      </p:pic>
      <p:pic>
        <p:nvPicPr>
          <p:cNvPr id="6" name="图片 5" descr="微信图片_202306121310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35935" y="219075"/>
            <a:ext cx="1382356" cy="720000"/>
          </a:xfrm>
          <a:prstGeom prst="rect">
            <a:avLst/>
          </a:prstGeom>
        </p:spPr>
      </p:pic>
      <p:pic>
        <p:nvPicPr>
          <p:cNvPr id="7" name="图片 6" descr="微信图片_2023061213105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472940" y="219075"/>
            <a:ext cx="1382400" cy="720000"/>
          </a:xfrm>
          <a:prstGeom prst="rect">
            <a:avLst/>
          </a:prstGeom>
        </p:spPr>
      </p:pic>
      <p:pic>
        <p:nvPicPr>
          <p:cNvPr id="8" name="图片 7" descr="微信图片_2023061213105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845810" y="219075"/>
            <a:ext cx="1382400" cy="720000"/>
          </a:xfrm>
          <a:prstGeom prst="rect">
            <a:avLst/>
          </a:prstGeom>
        </p:spPr>
      </p:pic>
      <p:pic>
        <p:nvPicPr>
          <p:cNvPr id="9" name="图片 8" descr="微信图片_2023061213105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350125" y="219075"/>
            <a:ext cx="1382349" cy="720000"/>
          </a:xfrm>
          <a:prstGeom prst="rect">
            <a:avLst/>
          </a:prstGeom>
        </p:spPr>
      </p:pic>
      <p:pic>
        <p:nvPicPr>
          <p:cNvPr id="10" name="图片 9" descr="微信图片_2023061213105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8848090" y="219075"/>
            <a:ext cx="1382349" cy="720000"/>
          </a:xfrm>
          <a:prstGeom prst="rect">
            <a:avLst/>
          </a:prstGeom>
        </p:spPr>
      </p:pic>
      <p:pic>
        <p:nvPicPr>
          <p:cNvPr id="11" name="图片 10" descr="微信图片_2023061213105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0346055" y="219075"/>
            <a:ext cx="1381978" cy="720000"/>
          </a:xfrm>
          <a:prstGeom prst="rect">
            <a:avLst/>
          </a:prstGeom>
        </p:spPr>
      </p:pic>
      <p:pic>
        <p:nvPicPr>
          <p:cNvPr id="14" name="图片 13" descr="微信图片_202306121311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950" y="2100580"/>
            <a:ext cx="1300075" cy="720000"/>
          </a:xfrm>
          <a:prstGeom prst="rect">
            <a:avLst/>
          </a:prstGeom>
        </p:spPr>
      </p:pic>
      <p:pic>
        <p:nvPicPr>
          <p:cNvPr id="16" name="图片 15" descr="微信图片_202306121311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80845" y="2100580"/>
            <a:ext cx="1300075" cy="720000"/>
          </a:xfrm>
          <a:prstGeom prst="rect">
            <a:avLst/>
          </a:prstGeom>
        </p:spPr>
      </p:pic>
      <p:pic>
        <p:nvPicPr>
          <p:cNvPr id="17" name="图片 16" descr="微信图片_202306121311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168650" y="2100580"/>
            <a:ext cx="1300075" cy="720000"/>
          </a:xfrm>
          <a:prstGeom prst="rect">
            <a:avLst/>
          </a:prstGeom>
        </p:spPr>
      </p:pic>
      <p:pic>
        <p:nvPicPr>
          <p:cNvPr id="18" name="图片 17" descr="微信图片_202306121311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612640" y="2100580"/>
            <a:ext cx="1300075" cy="720000"/>
          </a:xfrm>
          <a:prstGeom prst="rect">
            <a:avLst/>
          </a:prstGeom>
        </p:spPr>
      </p:pic>
      <p:pic>
        <p:nvPicPr>
          <p:cNvPr id="19" name="图片 18" descr="微信图片_202306121311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02350" y="2100580"/>
            <a:ext cx="1300075" cy="720000"/>
          </a:xfrm>
          <a:prstGeom prst="rect">
            <a:avLst/>
          </a:prstGeom>
        </p:spPr>
      </p:pic>
      <p:pic>
        <p:nvPicPr>
          <p:cNvPr id="20" name="图片 19" descr="微信图片_202306121311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500620" y="2100580"/>
            <a:ext cx="1300075" cy="720000"/>
          </a:xfrm>
          <a:prstGeom prst="rect">
            <a:avLst/>
          </a:prstGeom>
        </p:spPr>
      </p:pic>
      <p:pic>
        <p:nvPicPr>
          <p:cNvPr id="21" name="图片 20" descr="微信图片_2023061213112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932545" y="2100580"/>
            <a:ext cx="1300075" cy="720000"/>
          </a:xfrm>
          <a:prstGeom prst="rect">
            <a:avLst/>
          </a:prstGeom>
        </p:spPr>
      </p:pic>
      <p:pic>
        <p:nvPicPr>
          <p:cNvPr id="22" name="图片 21" descr="微信图片_2023061213112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65435" y="2100580"/>
            <a:ext cx="1300075" cy="720000"/>
          </a:xfrm>
          <a:prstGeom prst="rect">
            <a:avLst/>
          </a:prstGeom>
        </p:spPr>
      </p:pic>
      <p:pic>
        <p:nvPicPr>
          <p:cNvPr id="25" name="图片 24" descr="微信图片_2023061213105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38760" y="3214370"/>
            <a:ext cx="1382400" cy="720000"/>
          </a:xfrm>
          <a:prstGeom prst="rect">
            <a:avLst/>
          </a:prstGeom>
        </p:spPr>
      </p:pic>
      <p:pic>
        <p:nvPicPr>
          <p:cNvPr id="26" name="图片 25" descr="微信图片_2023061213105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703705" y="3214370"/>
            <a:ext cx="1382400" cy="720000"/>
          </a:xfrm>
          <a:prstGeom prst="rect">
            <a:avLst/>
          </a:prstGeom>
        </p:spPr>
      </p:pic>
      <p:pic>
        <p:nvPicPr>
          <p:cNvPr id="27" name="图片 26" descr="微信图片_202306121310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227070" y="3214370"/>
            <a:ext cx="1382356" cy="720000"/>
          </a:xfrm>
          <a:prstGeom prst="rect">
            <a:avLst/>
          </a:prstGeom>
        </p:spPr>
      </p:pic>
      <p:pic>
        <p:nvPicPr>
          <p:cNvPr id="28" name="图片 27" descr="微信图片_2023061213105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662170" y="3214370"/>
            <a:ext cx="1382400" cy="720000"/>
          </a:xfrm>
          <a:prstGeom prst="rect">
            <a:avLst/>
          </a:prstGeom>
        </p:spPr>
      </p:pic>
      <p:pic>
        <p:nvPicPr>
          <p:cNvPr id="29" name="图片 28" descr="微信图片_2023061213105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126480" y="3214370"/>
            <a:ext cx="1382400" cy="720000"/>
          </a:xfrm>
          <a:prstGeom prst="rect">
            <a:avLst/>
          </a:prstGeom>
        </p:spPr>
      </p:pic>
      <p:pic>
        <p:nvPicPr>
          <p:cNvPr id="30" name="图片 29" descr="微信图片_2023061213105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34605" y="3214370"/>
            <a:ext cx="1382349" cy="720000"/>
          </a:xfrm>
          <a:prstGeom prst="rect">
            <a:avLst/>
          </a:prstGeom>
        </p:spPr>
      </p:pic>
      <p:pic>
        <p:nvPicPr>
          <p:cNvPr id="31" name="图片 30" descr="微信图片_2023061213105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142730" y="3214370"/>
            <a:ext cx="1382349" cy="720000"/>
          </a:xfrm>
          <a:prstGeom prst="rect">
            <a:avLst/>
          </a:prstGeom>
        </p:spPr>
      </p:pic>
      <p:pic>
        <p:nvPicPr>
          <p:cNvPr id="32" name="图片 31" descr="微信图片_2023061213105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0607040" y="3214370"/>
            <a:ext cx="1381978" cy="720000"/>
          </a:xfrm>
          <a:prstGeom prst="rect">
            <a:avLst/>
          </a:prstGeom>
        </p:spPr>
      </p:pic>
      <p:pic>
        <p:nvPicPr>
          <p:cNvPr id="41" name="图片 40" descr="微信图片_2023061213111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5110" y="5238115"/>
            <a:ext cx="1346712" cy="720000"/>
          </a:xfrm>
          <a:prstGeom prst="rect">
            <a:avLst/>
          </a:prstGeom>
        </p:spPr>
      </p:pic>
      <p:pic>
        <p:nvPicPr>
          <p:cNvPr id="42" name="图片 41" descr="微信图片_202306121311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734820" y="5238115"/>
            <a:ext cx="1346712" cy="720000"/>
          </a:xfrm>
          <a:prstGeom prst="rect">
            <a:avLst/>
          </a:prstGeom>
        </p:spPr>
      </p:pic>
      <p:pic>
        <p:nvPicPr>
          <p:cNvPr id="43" name="图片 42" descr="微信图片_20230612131119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224530" y="5238115"/>
            <a:ext cx="1346712" cy="720000"/>
          </a:xfrm>
          <a:prstGeom prst="rect">
            <a:avLst/>
          </a:prstGeom>
        </p:spPr>
      </p:pic>
      <p:pic>
        <p:nvPicPr>
          <p:cNvPr id="44" name="图片 43" descr="微信图片_20230612131119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4770755" y="5238115"/>
            <a:ext cx="1346712" cy="720000"/>
          </a:xfrm>
          <a:prstGeom prst="rect">
            <a:avLst/>
          </a:prstGeom>
        </p:spPr>
      </p:pic>
      <p:pic>
        <p:nvPicPr>
          <p:cNvPr id="45" name="图片 44" descr="微信图片_2023061213111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6316980" y="5238115"/>
            <a:ext cx="1346712" cy="720000"/>
          </a:xfrm>
          <a:prstGeom prst="rect">
            <a:avLst/>
          </a:prstGeom>
        </p:spPr>
      </p:pic>
      <p:pic>
        <p:nvPicPr>
          <p:cNvPr id="46" name="图片 45" descr="微信图片_2023061213111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806690" y="5180965"/>
            <a:ext cx="1346712" cy="720000"/>
          </a:xfrm>
          <a:prstGeom prst="rect">
            <a:avLst/>
          </a:prstGeom>
        </p:spPr>
      </p:pic>
      <p:pic>
        <p:nvPicPr>
          <p:cNvPr id="47" name="图片 46" descr="微信图片_20230612131119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296400" y="5180965"/>
            <a:ext cx="1346712" cy="720000"/>
          </a:xfrm>
          <a:prstGeom prst="rect">
            <a:avLst/>
          </a:prstGeom>
        </p:spPr>
      </p:pic>
      <p:pic>
        <p:nvPicPr>
          <p:cNvPr id="48" name="图片 47" descr="微信图片_2023061213111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0786110" y="5180965"/>
            <a:ext cx="1346712" cy="72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05740" y="1129030"/>
            <a:ext cx="1291590" cy="781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243205" y="4181475"/>
            <a:ext cx="1291590" cy="781685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210" y="822325"/>
            <a:ext cx="3507105" cy="44284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300" y="822325"/>
            <a:ext cx="4039870" cy="46431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940" y="822325"/>
            <a:ext cx="3849370" cy="4429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7150" y="57150"/>
            <a:ext cx="12135485" cy="68014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85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"/>
            <a:ext cx="4878070" cy="6800850"/>
          </a:xfrm>
          <a:prstGeom prst="rect">
            <a:avLst/>
          </a:prstGeom>
        </p:spPr>
      </p:pic>
      <p:pic>
        <p:nvPicPr>
          <p:cNvPr id="2097186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54905" y="-635"/>
            <a:ext cx="7257415" cy="6859270"/>
          </a:xfrm>
          <a:prstGeom prst="rect">
            <a:avLst/>
          </a:prstGeom>
        </p:spPr>
      </p:pic>
      <p:sp>
        <p:nvSpPr>
          <p:cNvPr id="1048591" name="PA_文本框 6"/>
          <p:cNvSpPr txBox="1"/>
          <p:nvPr>
            <p:custDataLst>
              <p:tags r:id="rId5"/>
            </p:custDataLst>
          </p:nvPr>
        </p:nvSpPr>
        <p:spPr>
          <a:xfrm>
            <a:off x="3140551" y="4614056"/>
            <a:ext cx="10886122" cy="4489159"/>
          </a:xfrm>
          <a:prstGeom prst="rect">
            <a:avLst/>
          </a:prstGeom>
          <a:noFill/>
          <a:ln>
            <a:noFill/>
          </a:ln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R="0" lvl="0" indent="0" fontAlgn="auto">
              <a:lnSpc>
                <a:spcPts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-1200" normalizeH="0" baseline="0">
                <a:ln>
                  <a:noFill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__________</a:t>
            </a:r>
            <a:endParaRPr lang="zh-CN" altLang="en-US" dirty="0"/>
          </a:p>
        </p:txBody>
      </p:sp>
      <p:pic>
        <p:nvPicPr>
          <p:cNvPr id="2" name="1.挑衅">
            <a:hlinkClick r:id="" action="ppaction://media"/>
          </p:cNvPr>
          <p:cNvPicPr/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77405" y="0"/>
            <a:ext cx="1041400" cy="88392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ppt_h/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ppt_h/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0" presetClass="entr" presetSubtype="0" fill="hold" grpId="0" nodeType="withEffect">
                                  <p:stCondLst>
                                    <p:cond delay="27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1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2" dur="45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485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97195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25" y="216535"/>
            <a:ext cx="3103880" cy="27063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99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627120" y="60960"/>
            <a:ext cx="3695700" cy="28625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6560" y="3429000"/>
            <a:ext cx="3369945" cy="31286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200" name="Picture 2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6505" y="3429000"/>
            <a:ext cx="2978785" cy="3129280"/>
          </a:xfrm>
          <a:prstGeom prst="rect">
            <a:avLst/>
          </a:prstGeom>
          <a:noFill/>
          <a:ln>
            <a:noFill/>
          </a:ln>
          <a:effectLst/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6121310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" y="219075"/>
            <a:ext cx="1382395" cy="720090"/>
          </a:xfrm>
          <a:prstGeom prst="rect">
            <a:avLst/>
          </a:prstGeom>
        </p:spPr>
      </p:pic>
      <p:pic>
        <p:nvPicPr>
          <p:cNvPr id="5" name="图片 4" descr="微信图片_202306121310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95755" y="219075"/>
            <a:ext cx="1382400" cy="720000"/>
          </a:xfrm>
          <a:prstGeom prst="rect">
            <a:avLst/>
          </a:prstGeom>
        </p:spPr>
      </p:pic>
      <p:pic>
        <p:nvPicPr>
          <p:cNvPr id="6" name="图片 5" descr="微信图片_202306121310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35935" y="219075"/>
            <a:ext cx="1382356" cy="720000"/>
          </a:xfrm>
          <a:prstGeom prst="rect">
            <a:avLst/>
          </a:prstGeom>
        </p:spPr>
      </p:pic>
      <p:pic>
        <p:nvPicPr>
          <p:cNvPr id="7" name="图片 6" descr="微信图片_2023061213105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472940" y="219075"/>
            <a:ext cx="1382400" cy="720000"/>
          </a:xfrm>
          <a:prstGeom prst="rect">
            <a:avLst/>
          </a:prstGeom>
        </p:spPr>
      </p:pic>
      <p:pic>
        <p:nvPicPr>
          <p:cNvPr id="8" name="图片 7" descr="微信图片_2023061213105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845810" y="219075"/>
            <a:ext cx="1382400" cy="720000"/>
          </a:xfrm>
          <a:prstGeom prst="rect">
            <a:avLst/>
          </a:prstGeom>
        </p:spPr>
      </p:pic>
      <p:pic>
        <p:nvPicPr>
          <p:cNvPr id="9" name="图片 8" descr="微信图片_2023061213105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350125" y="219075"/>
            <a:ext cx="1382349" cy="720000"/>
          </a:xfrm>
          <a:prstGeom prst="rect">
            <a:avLst/>
          </a:prstGeom>
        </p:spPr>
      </p:pic>
      <p:pic>
        <p:nvPicPr>
          <p:cNvPr id="10" name="图片 9" descr="微信图片_2023061213105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8848090" y="219075"/>
            <a:ext cx="1382349" cy="720000"/>
          </a:xfrm>
          <a:prstGeom prst="rect">
            <a:avLst/>
          </a:prstGeom>
        </p:spPr>
      </p:pic>
      <p:pic>
        <p:nvPicPr>
          <p:cNvPr id="11" name="图片 10" descr="微信图片_2023061213105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0346055" y="219075"/>
            <a:ext cx="1381978" cy="720000"/>
          </a:xfrm>
          <a:prstGeom prst="rect">
            <a:avLst/>
          </a:prstGeom>
        </p:spPr>
      </p:pic>
      <p:pic>
        <p:nvPicPr>
          <p:cNvPr id="14" name="图片 13" descr="微信图片_202306121311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950" y="2100580"/>
            <a:ext cx="1300075" cy="720000"/>
          </a:xfrm>
          <a:prstGeom prst="rect">
            <a:avLst/>
          </a:prstGeom>
        </p:spPr>
      </p:pic>
      <p:pic>
        <p:nvPicPr>
          <p:cNvPr id="16" name="图片 15" descr="微信图片_202306121311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80845" y="2100580"/>
            <a:ext cx="1300075" cy="720000"/>
          </a:xfrm>
          <a:prstGeom prst="rect">
            <a:avLst/>
          </a:prstGeom>
        </p:spPr>
      </p:pic>
      <p:pic>
        <p:nvPicPr>
          <p:cNvPr id="17" name="图片 16" descr="微信图片_202306121311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168650" y="2100580"/>
            <a:ext cx="1300075" cy="720000"/>
          </a:xfrm>
          <a:prstGeom prst="rect">
            <a:avLst/>
          </a:prstGeom>
        </p:spPr>
      </p:pic>
      <p:pic>
        <p:nvPicPr>
          <p:cNvPr id="18" name="图片 17" descr="微信图片_202306121311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612640" y="2100580"/>
            <a:ext cx="1300075" cy="720000"/>
          </a:xfrm>
          <a:prstGeom prst="rect">
            <a:avLst/>
          </a:prstGeom>
        </p:spPr>
      </p:pic>
      <p:pic>
        <p:nvPicPr>
          <p:cNvPr id="19" name="图片 18" descr="微信图片_202306121311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02350" y="2100580"/>
            <a:ext cx="1300075" cy="720000"/>
          </a:xfrm>
          <a:prstGeom prst="rect">
            <a:avLst/>
          </a:prstGeom>
        </p:spPr>
      </p:pic>
      <p:pic>
        <p:nvPicPr>
          <p:cNvPr id="20" name="图片 19" descr="微信图片_202306121311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500620" y="2100580"/>
            <a:ext cx="1300075" cy="720000"/>
          </a:xfrm>
          <a:prstGeom prst="rect">
            <a:avLst/>
          </a:prstGeom>
        </p:spPr>
      </p:pic>
      <p:pic>
        <p:nvPicPr>
          <p:cNvPr id="21" name="图片 20" descr="微信图片_2023061213112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932545" y="2100580"/>
            <a:ext cx="1300075" cy="720000"/>
          </a:xfrm>
          <a:prstGeom prst="rect">
            <a:avLst/>
          </a:prstGeom>
        </p:spPr>
      </p:pic>
      <p:pic>
        <p:nvPicPr>
          <p:cNvPr id="22" name="图片 21" descr="微信图片_2023061213112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465435" y="2100580"/>
            <a:ext cx="1300075" cy="720000"/>
          </a:xfrm>
          <a:prstGeom prst="rect">
            <a:avLst/>
          </a:prstGeom>
        </p:spPr>
      </p:pic>
      <p:pic>
        <p:nvPicPr>
          <p:cNvPr id="25" name="图片 24" descr="微信图片_2023061213105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38760" y="3214370"/>
            <a:ext cx="1382400" cy="720000"/>
          </a:xfrm>
          <a:prstGeom prst="rect">
            <a:avLst/>
          </a:prstGeom>
        </p:spPr>
      </p:pic>
      <p:pic>
        <p:nvPicPr>
          <p:cNvPr id="26" name="图片 25" descr="微信图片_2023061213105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703705" y="3214370"/>
            <a:ext cx="1382400" cy="720000"/>
          </a:xfrm>
          <a:prstGeom prst="rect">
            <a:avLst/>
          </a:prstGeom>
        </p:spPr>
      </p:pic>
      <p:pic>
        <p:nvPicPr>
          <p:cNvPr id="27" name="图片 26" descr="微信图片_202306121310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227070" y="3214370"/>
            <a:ext cx="1382356" cy="720000"/>
          </a:xfrm>
          <a:prstGeom prst="rect">
            <a:avLst/>
          </a:prstGeom>
        </p:spPr>
      </p:pic>
      <p:pic>
        <p:nvPicPr>
          <p:cNvPr id="28" name="图片 27" descr="微信图片_2023061213105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662170" y="3214370"/>
            <a:ext cx="1382400" cy="720000"/>
          </a:xfrm>
          <a:prstGeom prst="rect">
            <a:avLst/>
          </a:prstGeom>
        </p:spPr>
      </p:pic>
      <p:pic>
        <p:nvPicPr>
          <p:cNvPr id="29" name="图片 28" descr="微信图片_2023061213105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126480" y="3214370"/>
            <a:ext cx="1382400" cy="720000"/>
          </a:xfrm>
          <a:prstGeom prst="rect">
            <a:avLst/>
          </a:prstGeom>
        </p:spPr>
      </p:pic>
      <p:pic>
        <p:nvPicPr>
          <p:cNvPr id="30" name="图片 29" descr="微信图片_2023061213105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634605" y="3214370"/>
            <a:ext cx="1382349" cy="720000"/>
          </a:xfrm>
          <a:prstGeom prst="rect">
            <a:avLst/>
          </a:prstGeom>
        </p:spPr>
      </p:pic>
      <p:pic>
        <p:nvPicPr>
          <p:cNvPr id="31" name="图片 30" descr="微信图片_2023061213105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9142730" y="3214370"/>
            <a:ext cx="1382349" cy="720000"/>
          </a:xfrm>
          <a:prstGeom prst="rect">
            <a:avLst/>
          </a:prstGeom>
        </p:spPr>
      </p:pic>
      <p:pic>
        <p:nvPicPr>
          <p:cNvPr id="32" name="图片 31" descr="微信图片_2023061213105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0607040" y="3214370"/>
            <a:ext cx="1381978" cy="720000"/>
          </a:xfrm>
          <a:prstGeom prst="rect">
            <a:avLst/>
          </a:prstGeom>
        </p:spPr>
      </p:pic>
      <p:pic>
        <p:nvPicPr>
          <p:cNvPr id="41" name="图片 40" descr="微信图片_2023061213111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5110" y="5238115"/>
            <a:ext cx="1346712" cy="720000"/>
          </a:xfrm>
          <a:prstGeom prst="rect">
            <a:avLst/>
          </a:prstGeom>
        </p:spPr>
      </p:pic>
      <p:pic>
        <p:nvPicPr>
          <p:cNvPr id="42" name="图片 41" descr="微信图片_202306121311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734820" y="5238115"/>
            <a:ext cx="1346712" cy="720000"/>
          </a:xfrm>
          <a:prstGeom prst="rect">
            <a:avLst/>
          </a:prstGeom>
        </p:spPr>
      </p:pic>
      <p:pic>
        <p:nvPicPr>
          <p:cNvPr id="43" name="图片 42" descr="微信图片_20230612131119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224530" y="5238115"/>
            <a:ext cx="1346712" cy="720000"/>
          </a:xfrm>
          <a:prstGeom prst="rect">
            <a:avLst/>
          </a:prstGeom>
        </p:spPr>
      </p:pic>
      <p:pic>
        <p:nvPicPr>
          <p:cNvPr id="44" name="图片 43" descr="微信图片_20230612131119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4770755" y="5238115"/>
            <a:ext cx="1346712" cy="720000"/>
          </a:xfrm>
          <a:prstGeom prst="rect">
            <a:avLst/>
          </a:prstGeom>
        </p:spPr>
      </p:pic>
      <p:pic>
        <p:nvPicPr>
          <p:cNvPr id="45" name="图片 44" descr="微信图片_2023061213111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6316980" y="5238115"/>
            <a:ext cx="1346712" cy="720000"/>
          </a:xfrm>
          <a:prstGeom prst="rect">
            <a:avLst/>
          </a:prstGeom>
        </p:spPr>
      </p:pic>
      <p:pic>
        <p:nvPicPr>
          <p:cNvPr id="46" name="图片 45" descr="微信图片_2023061213111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806690" y="5180965"/>
            <a:ext cx="1346712" cy="720000"/>
          </a:xfrm>
          <a:prstGeom prst="rect">
            <a:avLst/>
          </a:prstGeom>
        </p:spPr>
      </p:pic>
      <p:pic>
        <p:nvPicPr>
          <p:cNvPr id="47" name="图片 46" descr="微信图片_20230612131119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296400" y="5180965"/>
            <a:ext cx="1346712" cy="720000"/>
          </a:xfrm>
          <a:prstGeom prst="rect">
            <a:avLst/>
          </a:prstGeom>
        </p:spPr>
      </p:pic>
      <p:pic>
        <p:nvPicPr>
          <p:cNvPr id="48" name="图片 47" descr="微信图片_2023061213111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0786110" y="5180965"/>
            <a:ext cx="1346712" cy="72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05740" y="1129030"/>
            <a:ext cx="1291590" cy="781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243205" y="4181475"/>
            <a:ext cx="1291590" cy="781685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7150" y="57150"/>
            <a:ext cx="12135485" cy="68014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88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"/>
            <a:ext cx="4878070" cy="6800850"/>
          </a:xfrm>
          <a:prstGeom prst="rect">
            <a:avLst/>
          </a:prstGeom>
        </p:spPr>
      </p:pic>
      <p:pic>
        <p:nvPicPr>
          <p:cNvPr id="2097189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78070" y="0"/>
            <a:ext cx="7257415" cy="6859270"/>
          </a:xfrm>
          <a:prstGeom prst="rect">
            <a:avLst/>
          </a:prstGeom>
        </p:spPr>
      </p:pic>
      <p:pic>
        <p:nvPicPr>
          <p:cNvPr id="2" name="2.识破作战规律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77405" y="57150"/>
            <a:ext cx="822325" cy="88455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fltVal val="45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fltVal val="45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5" dur="7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7150" y="57150"/>
            <a:ext cx="12135485" cy="68014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89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78070" y="0"/>
            <a:ext cx="7257415" cy="68592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fltVal val="45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3螃蟹不服气叫兄弟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71765" y="539750"/>
            <a:ext cx="1603375" cy="16027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91" name="图片 103"/>
          <p:cNvPicPr/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D6D6E0">
                  <a:alpha val="100000"/>
                </a:srgbClr>
              </a:clrFrom>
              <a:clrTo>
                <a:srgbClr val="D6D6E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4470" y="447040"/>
            <a:ext cx="9765030" cy="59645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8592" name="PA_文本框 6"/>
          <p:cNvSpPr txBox="1"/>
          <p:nvPr>
            <p:custDataLst>
              <p:tags r:id="rId4"/>
            </p:custDataLst>
          </p:nvPr>
        </p:nvSpPr>
        <p:spPr>
          <a:xfrm>
            <a:off x="-966787" y="3391458"/>
            <a:ext cx="14647545" cy="6040273"/>
          </a:xfrm>
          <a:prstGeom prst="rect">
            <a:avLst/>
          </a:prstGeom>
          <a:noFill/>
          <a:ln>
            <a:noFill/>
          </a:ln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R="0" lvl="0" indent="0" fontAlgn="auto">
              <a:lnSpc>
                <a:spcPts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-1200" normalizeH="0" baseline="0">
                <a:ln>
                  <a:noFill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__________</a:t>
            </a:r>
            <a:endParaRPr lang="zh-CN" altLang="en-US" dirty="0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ppt_h/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0" presetClass="entr" presetSubtype="0" fill="hold" grpId="0" nodeType="withEffect">
                                  <p:stCondLst>
                                    <p:cond delay="27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13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35822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95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038" y="2045258"/>
            <a:ext cx="2171518" cy="18937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9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6250" y="2072805"/>
            <a:ext cx="2041525" cy="18954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9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6922" y="4299945"/>
            <a:ext cx="1444625" cy="1728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3124" y="4300521"/>
            <a:ext cx="1538288" cy="17049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99" name="图片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135" y="4209415"/>
            <a:ext cx="1574165" cy="1819275"/>
          </a:xfrm>
          <a:prstGeom prst="rect">
            <a:avLst/>
          </a:prstGeom>
        </p:spPr>
      </p:pic>
      <p:pic>
        <p:nvPicPr>
          <p:cNvPr id="2097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39971" y="4419101"/>
            <a:ext cx="1226576" cy="150842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201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05152" y="4377191"/>
            <a:ext cx="2292350" cy="15081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202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935845" y="4418965"/>
            <a:ext cx="2255520" cy="14662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203" name="图片 8" descr="卡通人物&#10;&#10;描述已自动生成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09756" y="102085"/>
            <a:ext cx="3382293" cy="2992029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93" name="图片 103"/>
          <p:cNvPicPr/>
          <p:nvPr/>
        </p:nvPicPr>
        <p:blipFill>
          <a:blip r:embed="rId2">
            <a:clrChange>
              <a:clrFrom>
                <a:srgbClr val="D6D6E0">
                  <a:alpha val="100000"/>
                </a:srgbClr>
              </a:clrFrom>
              <a:clrTo>
                <a:srgbClr val="D6D6E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4470" y="447040"/>
            <a:ext cx="9765030" cy="5964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4螃蟹投降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4855" y="447040"/>
            <a:ext cx="1041400" cy="9309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97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fltVal val="45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53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35822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203" name="图片 8" descr="卡通人物&#10;&#10;描述已自动生成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875" y="361315"/>
            <a:ext cx="6932930" cy="6134100"/>
          </a:xfrm>
          <a:prstGeom prst="rect">
            <a:avLst/>
          </a:prstGeom>
        </p:spPr>
      </p:pic>
      <p:pic>
        <p:nvPicPr>
          <p:cNvPr id="2" name="5公主谢谢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62670" y="2962910"/>
            <a:ext cx="619125" cy="6191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5.xml><?xml version="1.0" encoding="utf-8"?>
<p:tagLst xmlns:p="http://schemas.openxmlformats.org/presentationml/2006/main">
  <p:tag name="KSO_WM_UNIT_PLACING_PICTURE_USER_VIEWPORT" val="{&quot;height&quot;:10802,&quot;width&quot;:11429}"/>
  <p:tag name="KSO_WM_DECORATE_SHAPE_ID" val="24"/>
</p:tagLst>
</file>

<file path=ppt/tags/tag96.xml><?xml version="1.0" encoding="utf-8"?>
<p:tagLst xmlns:p="http://schemas.openxmlformats.org/presentationml/2006/main">
  <p:tag name="RESOURCEID" val="636440342935487115"/>
  <p:tag name="SCENEID" val="Unkown"/>
  <p:tag name="SCENELINKIDS" val="2|3"/>
  <p:tag name="ANIMSTRING" val="06845e1e48f104eaaa8e41c400262d67"/>
  <p:tag name="SCENESHAPETYPE" val="SceneShape"/>
  <p:tag name="SCENESHAPESUBTYPE" val="SceneSimpleShape"/>
  <p:tag name="SCENECOLOR-TEXT" val="Color_Theme"/>
  <p:tag name="SCENECOLOR-TEXT-VALUE" val="2"/>
  <p:tag name="KSO_WM_UNIT_HIGHLIGHT" val="0"/>
  <p:tag name="KSO_WM_UNIT_COMPATIBLE" val="0"/>
  <p:tag name="KSO_WM_UNIT_DIAGRAM_ISNUMVISUAL" val="0"/>
  <p:tag name="KSO_WM_UNIT_DIAGRAM_ISREFERUNIT" val="0"/>
  <p:tag name="KSO_WM_UNIT_SUBTYPE" val="f"/>
  <p:tag name="KSO_WM_UNIT_ID" val="mixed20200373_1*i*2"/>
  <p:tag name="KSO_WM_TEMPLATE_CATEGORY" val="mixed"/>
  <p:tag name="KSO_WM_TEMPLATE_INDEX" val="20200373"/>
  <p:tag name="KSO_WM_UNIT_LAYERLEVEL" val="1"/>
  <p:tag name="KSO_WM_TAG_VERSION" val="1.0"/>
  <p:tag name="KSO_WM_BEAUTIFY_FLAG" val="#wm#"/>
  <p:tag name="KSO_WM_UNIT_TYPE" val="i"/>
  <p:tag name="KSO_WM_UNIT_INDEX" val="2"/>
  <p:tag name="PA" val="v5.2.3"/>
  <p:tag name="KSO_WM_DECORATE_TAGETSHAPES_IDS" val="20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8.xml><?xml version="1.0" encoding="utf-8"?>
<p:tagLst xmlns:p="http://schemas.openxmlformats.org/presentationml/2006/main">
  <p:tag name="KSO_WM_UNIT_PLACING_PICTURE_USER_VIEWPORT" val="{&quot;height&quot;:2982.3086614173226,&quot;width&quot;:3419.7133858267716}"/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UNIT_PLACING_PICTURE_USER_VIEWPORT" val="{&quot;height&quot;:10802,&quot;width&quot;:11429}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6.xml><?xml version="1.0" encoding="utf-8"?>
<p:tagLst xmlns:p="http://schemas.openxmlformats.org/presentationml/2006/main">
  <p:tag name="KSO_WM_UNIT_PLACING_PICTURE_USER_VIEWPORT" val="{&quot;height&quot;:10802,&quot;width&quot;:11429}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0.xml><?xml version="1.0" encoding="utf-8"?>
<p:tagLst xmlns:p="http://schemas.openxmlformats.org/presentationml/2006/main">
  <p:tag name="KSO_WM_DECORATE_SHAPE_ID" val="234"/>
</p:tagLst>
</file>

<file path=ppt/tags/tag141.xml><?xml version="1.0" encoding="utf-8"?>
<p:tagLst xmlns:p="http://schemas.openxmlformats.org/presentationml/2006/main">
  <p:tag name="RESOURCEID" val="636440342935487115"/>
  <p:tag name="SCENEID" val="Unkown"/>
  <p:tag name="SCENELINKIDS" val="2|3"/>
  <p:tag name="ANIMSTRING" val="06845e1e48f104eaaa8e41c400262d67"/>
  <p:tag name="SCENESHAPETYPE" val="SceneShape"/>
  <p:tag name="SCENESHAPESUBTYPE" val="SceneSimpleShape"/>
  <p:tag name="SCENECOLOR-TEXT" val="Color_Theme"/>
  <p:tag name="SCENECOLOR-TEXT-VALUE" val="2"/>
  <p:tag name="KSO_WM_UNIT_HIGHLIGHT" val="0"/>
  <p:tag name="KSO_WM_UNIT_COMPATIBLE" val="0"/>
  <p:tag name="KSO_WM_UNIT_DIAGRAM_ISNUMVISUAL" val="0"/>
  <p:tag name="KSO_WM_UNIT_DIAGRAM_ISREFERUNIT" val="0"/>
  <p:tag name="KSO_WM_UNIT_SUBTYPE" val="f"/>
  <p:tag name="KSO_WM_UNIT_ID" val="mixed20200373_1*i*2"/>
  <p:tag name="KSO_WM_TEMPLATE_CATEGORY" val="mixed"/>
  <p:tag name="KSO_WM_TEMPLATE_INDEX" val="20200373"/>
  <p:tag name="KSO_WM_UNIT_LAYERLEVEL" val="1"/>
  <p:tag name="KSO_WM_TAG_VERSION" val="1.0"/>
  <p:tag name="KSO_WM_BEAUTIFY_FLAG" val="#wm#"/>
  <p:tag name="KSO_WM_UNIT_TYPE" val="i"/>
  <p:tag name="KSO_WM_UNIT_INDEX" val="2"/>
  <p:tag name="PA" val="v5.2.3"/>
  <p:tag name="KSO_WM_DECORATE_TAGETSHAPES_IDS" val="104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3.xml><?xml version="1.0" encoding="utf-8"?>
<p:tagLst xmlns:p="http://schemas.openxmlformats.org/presentationml/2006/main">
  <p:tag name="KSO_WM_UNIT_PLACING_PICTURE_USER_VIEWPORT" val="{&quot;height&quot;:2982.3086614173226,&quot;width&quot;:3419.7133858267716}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7.xml><?xml version="1.0" encoding="utf-8"?>
<p:tagLst xmlns:p="http://schemas.openxmlformats.org/presentationml/2006/main">
  <p:tag name="COMMONDATA" val="eyJoZGlkIjoiNmUzYzIyMGNiM2M5OTViNGRlNmZkYzQ5MWVkNzc2MGYifQ=="/>
  <p:tag name="KSO_WPP_MARK_KEY" val="9f691b4a-8ec7-4921-bde0-b563b41de19a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WPS 演示</Application>
  <PresentationFormat/>
  <Paragraphs>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V2241A</dc:creator>
  <cp:lastModifiedBy></cp:lastModifiedBy>
  <cp:revision>6</cp:revision>
  <dcterms:created xsi:type="dcterms:W3CDTF">2023-06-28T09:07:00Z</dcterms:created>
  <dcterms:modified xsi:type="dcterms:W3CDTF">2023-06-29T23:54:36Z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12051ea550d246f9b0c8c327df01e66c_23</vt:lpwstr>
  </property>
</Properties>
</file>