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sldIdLst>
    <p:sldId id="256" r:id="rId3"/>
    <p:sldId id="259" r:id="rId4"/>
    <p:sldId id="260" r:id="rId5"/>
    <p:sldId id="261" r:id="rId6"/>
    <p:sldId id="262" r:id="rId7"/>
    <p:sldId id="263" r:id="rId8"/>
    <p:sldId id="264" r:id="rId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72" y="-7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2" y="841772"/>
            <a:ext cx="6858000" cy="1790700"/>
          </a:xfrm>
          <a:prstGeom prst="rect">
            <a:avLst/>
          </a:prstGeom>
        </p:spPr>
        <p:txBody>
          <a:bodyPr lIns="81212" tIns="40607" rIns="81212" bIns="40607" anchor="b"/>
          <a:lstStyle>
            <a:lvl1pPr algn="ctr">
              <a:defRPr sz="53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2" y="2701528"/>
            <a:ext cx="6858000" cy="1241822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 algn="ctr">
              <a:buNone/>
              <a:defRPr sz="2100"/>
            </a:lvl1pPr>
            <a:lvl2pPr marL="406058" indent="0" algn="ctr">
              <a:buNone/>
              <a:defRPr sz="1800"/>
            </a:lvl2pPr>
            <a:lvl3pPr marL="812118" indent="0" algn="ctr">
              <a:buNone/>
              <a:defRPr sz="1600"/>
            </a:lvl3pPr>
            <a:lvl4pPr marL="1218176" indent="0" algn="ctr">
              <a:buNone/>
              <a:defRPr sz="1400"/>
            </a:lvl4pPr>
            <a:lvl5pPr marL="1624235" indent="0" algn="ctr">
              <a:buNone/>
              <a:defRPr sz="1400"/>
            </a:lvl5pPr>
            <a:lvl6pPr marL="2030294" indent="0" algn="ctr">
              <a:buNone/>
              <a:defRPr sz="1400"/>
            </a:lvl6pPr>
            <a:lvl7pPr marL="2436353" indent="0" algn="ctr">
              <a:buNone/>
              <a:defRPr sz="1400"/>
            </a:lvl7pPr>
            <a:lvl8pPr marL="2842411" indent="0" algn="ctr">
              <a:buNone/>
              <a:defRPr sz="1400"/>
            </a:lvl8pPr>
            <a:lvl9pPr marL="3248471" indent="0" algn="ctr">
              <a:buNone/>
              <a:defRPr sz="14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6C214D68-8DCF-4841-A9F8-A19AA90E3955}" type="datetimeFigureOut">
              <a:rPr lang="zh-CN" altLang="en-US"/>
              <a:pPr>
                <a:defRPr/>
              </a:pPr>
              <a:t>2016/12/24 Saturday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7C013940-3961-4B85-9623-0B6A4D3BD23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9954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353966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2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799337"/>
            <a:ext cx="7886700" cy="3833387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BBEDC8E6-8780-4D56-BFE7-0011F38D476B}" type="datetimeFigureOut">
              <a:rPr lang="zh-CN" altLang="en-US"/>
              <a:pPr>
                <a:defRPr/>
              </a:pPr>
              <a:t>2016/12/24 Saturday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0ED71CBF-D6CF-4F70-8595-F0CAA9C1C49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2159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502545"/>
            <a:ext cx="7886700" cy="353966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2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970861"/>
            <a:ext cx="7886700" cy="3661863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637E3DD9-F914-42D3-856B-94280042F9F6}" type="datetimeFigureOut">
              <a:rPr lang="zh-CN" altLang="en-US"/>
              <a:pPr>
                <a:defRPr/>
              </a:pPr>
              <a:t>2016/12/24 Saturday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694BEF11-9E50-48F8-8CA7-D089FE3DAB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5619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7"/>
            <a:ext cx="7886700" cy="2139553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53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101"/>
            <a:ext cx="7886700" cy="1125140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0605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121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2181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6242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0302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4363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84241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2484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F2A37986-6C7F-4B64-B3C5-CA5240D7A950}" type="datetimeFigureOut">
              <a:rPr lang="zh-CN" altLang="en-US"/>
              <a:pPr>
                <a:defRPr/>
              </a:pPr>
              <a:t>2016/12/24 Saturday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B6C6F973-48C7-4603-BAE5-72D5F62DD9B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247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47934033-4226-427C-921C-301C223FACD1}" type="datetimeFigureOut">
              <a:rPr lang="zh-CN" altLang="en-US"/>
              <a:pPr>
                <a:defRPr/>
              </a:pPr>
              <a:t>2016/12/24 Saturday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2B89A8D1-7A86-4584-9629-BC9ECA4EF6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0401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3" y="1260872"/>
            <a:ext cx="3868340" cy="617934"/>
          </a:xfrm>
          <a:prstGeom prst="rect">
            <a:avLst/>
          </a:prstGeom>
        </p:spPr>
        <p:txBody>
          <a:bodyPr lIns="81212" tIns="40607" rIns="81212" bIns="40607" anchor="b"/>
          <a:lstStyle>
            <a:lvl1pPr marL="0" indent="0">
              <a:buNone/>
              <a:defRPr sz="2100" b="1"/>
            </a:lvl1pPr>
            <a:lvl2pPr marL="406058" indent="0">
              <a:buNone/>
              <a:defRPr sz="1800" b="1"/>
            </a:lvl2pPr>
            <a:lvl3pPr marL="812118" indent="0">
              <a:buNone/>
              <a:defRPr sz="1600" b="1"/>
            </a:lvl3pPr>
            <a:lvl4pPr marL="1218176" indent="0">
              <a:buNone/>
              <a:defRPr sz="1400" b="1"/>
            </a:lvl4pPr>
            <a:lvl5pPr marL="1624235" indent="0">
              <a:buNone/>
              <a:defRPr sz="1400" b="1"/>
            </a:lvl5pPr>
            <a:lvl6pPr marL="2030294" indent="0">
              <a:buNone/>
              <a:defRPr sz="1400" b="1"/>
            </a:lvl6pPr>
            <a:lvl7pPr marL="2436353" indent="0">
              <a:buNone/>
              <a:defRPr sz="1400" b="1"/>
            </a:lvl7pPr>
            <a:lvl8pPr marL="2842411" indent="0">
              <a:buNone/>
              <a:defRPr sz="1400" b="1"/>
            </a:lvl8pPr>
            <a:lvl9pPr marL="3248471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3" y="1878808"/>
            <a:ext cx="3868340" cy="2763440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4" y="1260872"/>
            <a:ext cx="3887391" cy="617934"/>
          </a:xfrm>
          <a:prstGeom prst="rect">
            <a:avLst/>
          </a:prstGeom>
        </p:spPr>
        <p:txBody>
          <a:bodyPr lIns="81212" tIns="40607" rIns="81212" bIns="40607" anchor="b"/>
          <a:lstStyle>
            <a:lvl1pPr marL="0" indent="0">
              <a:buNone/>
              <a:defRPr sz="2100" b="1"/>
            </a:lvl1pPr>
            <a:lvl2pPr marL="406058" indent="0">
              <a:buNone/>
              <a:defRPr sz="1800" b="1"/>
            </a:lvl2pPr>
            <a:lvl3pPr marL="812118" indent="0">
              <a:buNone/>
              <a:defRPr sz="1600" b="1"/>
            </a:lvl3pPr>
            <a:lvl4pPr marL="1218176" indent="0">
              <a:buNone/>
              <a:defRPr sz="1400" b="1"/>
            </a:lvl4pPr>
            <a:lvl5pPr marL="1624235" indent="0">
              <a:buNone/>
              <a:defRPr sz="1400" b="1"/>
            </a:lvl5pPr>
            <a:lvl6pPr marL="2030294" indent="0">
              <a:buNone/>
              <a:defRPr sz="1400" b="1"/>
            </a:lvl6pPr>
            <a:lvl7pPr marL="2436353" indent="0">
              <a:buNone/>
              <a:defRPr sz="1400" b="1"/>
            </a:lvl7pPr>
            <a:lvl8pPr marL="2842411" indent="0">
              <a:buNone/>
              <a:defRPr sz="1400" b="1"/>
            </a:lvl8pPr>
            <a:lvl9pPr marL="3248471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4" y="1878808"/>
            <a:ext cx="3887391" cy="2763440"/>
          </a:xfrm>
          <a:prstGeom prst="rect">
            <a:avLst/>
          </a:prstGeom>
        </p:spPr>
        <p:txBody>
          <a:bodyPr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6CDE756E-B33D-4143-B0BD-30943D3C4032}" type="datetimeFigureOut">
              <a:rPr lang="zh-CN" altLang="en-US"/>
              <a:pPr>
                <a:defRPr/>
              </a:pPr>
              <a:t>2016/12/24 Saturday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81AD5F27-BFA1-4573-9426-D5400C6DA1C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01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519523"/>
            <a:ext cx="7886700" cy="478466"/>
          </a:xfrm>
          <a:prstGeom prst="rect">
            <a:avLst/>
          </a:prstGeom>
        </p:spPr>
        <p:txBody>
          <a:bodyPr lIns="81212" tIns="40607" rIns="81212" bIns="40607"/>
          <a:lstStyle>
            <a:lvl1pPr algn="ctr">
              <a:defRPr sz="3200" b="1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D93A2FDB-2AB0-4B57-8ED6-8F0BC4D2AD69}" type="datetimeFigureOut">
              <a:rPr lang="zh-CN" altLang="en-US"/>
              <a:pPr>
                <a:defRPr/>
              </a:pPr>
              <a:t>2016/12/24 Saturday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997C895F-2C4F-4DFE-BFD7-B2B4370EBE4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649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3570685"/>
            <a:ext cx="774700" cy="109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6A38C1CA-005B-47D9-8AE1-94AFA8814FBF}" type="datetimeFigureOut">
              <a:rPr lang="zh-CN" altLang="en-US"/>
              <a:pPr>
                <a:defRPr/>
              </a:pPr>
              <a:t>2016/12/24 Saturday</a:t>
            </a:fld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38C9DCC3-F123-4351-A0CF-F8AA0EB0A5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164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326594D5-057E-47FB-A5D2-7C4745FE8084}" type="datetimeFigureOut">
              <a:rPr lang="zh-CN" altLang="en-US"/>
              <a:pPr>
                <a:defRPr/>
              </a:pPr>
              <a:t>2016/12/24 Saturday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9361504-67C3-42BD-9947-8279DE7FCF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999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2"/>
            <a:ext cx="2949178" cy="1200150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72"/>
            <a:ext cx="4629150" cy="3655219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1400"/>
            </a:lvl1pPr>
            <a:lvl2pPr marL="406058" indent="0">
              <a:buNone/>
              <a:defRPr sz="1200"/>
            </a:lvl2pPr>
            <a:lvl3pPr marL="812118" indent="0">
              <a:buNone/>
              <a:defRPr sz="1100"/>
            </a:lvl3pPr>
            <a:lvl4pPr marL="1218176" indent="0">
              <a:buNone/>
              <a:defRPr sz="900"/>
            </a:lvl4pPr>
            <a:lvl5pPr marL="1624235" indent="0">
              <a:buNone/>
              <a:defRPr sz="900"/>
            </a:lvl5pPr>
            <a:lvl6pPr marL="2030294" indent="0">
              <a:buNone/>
              <a:defRPr sz="900"/>
            </a:lvl6pPr>
            <a:lvl7pPr marL="2436353" indent="0">
              <a:buNone/>
              <a:defRPr sz="900"/>
            </a:lvl7pPr>
            <a:lvl8pPr marL="2842411" indent="0">
              <a:buNone/>
              <a:defRPr sz="900"/>
            </a:lvl8pPr>
            <a:lvl9pPr marL="3248471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2D3E3DDD-18A4-4F53-95DE-3FD68CAAC91D}" type="datetimeFigureOut">
              <a:rPr lang="zh-CN" altLang="en-US"/>
              <a:pPr>
                <a:defRPr/>
              </a:pPr>
              <a:t>2016/12/24 Saturday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BFD39B2B-CBFF-4E6C-ACF5-034F42D2CD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8730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2"/>
            <a:ext cx="2949178" cy="1200150"/>
          </a:xfrm>
          <a:prstGeom prst="rect">
            <a:avLst/>
          </a:prstGeom>
        </p:spPr>
        <p:txBody>
          <a:bodyPr lIns="81212" tIns="40607" rIns="81212" bIns="40607" anchor="b"/>
          <a:lstStyle>
            <a:lvl1pPr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72"/>
            <a:ext cx="4629150" cy="3655219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2800"/>
            </a:lvl1pPr>
            <a:lvl2pPr marL="406058" indent="0">
              <a:buNone/>
              <a:defRPr sz="2500"/>
            </a:lvl2pPr>
            <a:lvl3pPr marL="812118" indent="0">
              <a:buNone/>
              <a:defRPr sz="2100"/>
            </a:lvl3pPr>
            <a:lvl4pPr marL="1218176" indent="0">
              <a:buNone/>
              <a:defRPr sz="1800"/>
            </a:lvl4pPr>
            <a:lvl5pPr marL="1624235" indent="0">
              <a:buNone/>
              <a:defRPr sz="1800"/>
            </a:lvl5pPr>
            <a:lvl6pPr marL="2030294" indent="0">
              <a:buNone/>
              <a:defRPr sz="1800"/>
            </a:lvl6pPr>
            <a:lvl7pPr marL="2436353" indent="0">
              <a:buNone/>
              <a:defRPr sz="1800"/>
            </a:lvl7pPr>
            <a:lvl8pPr marL="2842411" indent="0">
              <a:buNone/>
              <a:defRPr sz="1800"/>
            </a:lvl8pPr>
            <a:lvl9pPr marL="3248471" indent="0">
              <a:buNone/>
              <a:defRPr sz="18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  <a:prstGeom prst="rect">
            <a:avLst/>
          </a:prstGeom>
        </p:spPr>
        <p:txBody>
          <a:bodyPr lIns="81212" tIns="40607" rIns="81212" bIns="40607"/>
          <a:lstStyle>
            <a:lvl1pPr marL="0" indent="0">
              <a:buNone/>
              <a:defRPr sz="1400"/>
            </a:lvl1pPr>
            <a:lvl2pPr marL="406058" indent="0">
              <a:buNone/>
              <a:defRPr sz="1200"/>
            </a:lvl2pPr>
            <a:lvl3pPr marL="812118" indent="0">
              <a:buNone/>
              <a:defRPr sz="1100"/>
            </a:lvl3pPr>
            <a:lvl4pPr marL="1218176" indent="0">
              <a:buNone/>
              <a:defRPr sz="900"/>
            </a:lvl4pPr>
            <a:lvl5pPr marL="1624235" indent="0">
              <a:buNone/>
              <a:defRPr sz="900"/>
            </a:lvl5pPr>
            <a:lvl6pPr marL="2030294" indent="0">
              <a:buNone/>
              <a:defRPr sz="900"/>
            </a:lvl6pPr>
            <a:lvl7pPr marL="2436353" indent="0">
              <a:buNone/>
              <a:defRPr sz="900"/>
            </a:lvl7pPr>
            <a:lvl8pPr marL="2842411" indent="0">
              <a:buNone/>
              <a:defRPr sz="900"/>
            </a:lvl8pPr>
            <a:lvl9pPr marL="3248471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B3720131-9D3F-401D-9A7C-EA039CEEDDC1}" type="datetimeFigureOut">
              <a:rPr lang="zh-CN" altLang="en-US"/>
              <a:pPr>
                <a:defRPr/>
              </a:pPr>
              <a:t>2016/12/24 Saturday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3402532C-9AF4-44B2-94A8-B704DBC0FB3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4409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07E65BDF-BB21-406D-A66E-34209E04C117}" type="datetimeFigureOut">
              <a:rPr lang="zh-CN" altLang="en-US"/>
              <a:pPr>
                <a:defRPr/>
              </a:pPr>
              <a:t>2016/12/24 Saturday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05582A8C-2C42-4E77-8A47-A03C9625809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139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3" y="273845"/>
            <a:ext cx="5800725" cy="4358879"/>
          </a:xfrm>
          <a:prstGeom prst="rect">
            <a:avLst/>
          </a:prstGeom>
        </p:spPr>
        <p:txBody>
          <a:bodyPr vert="eaVert" lIns="81212" tIns="40607" rIns="81212" bIns="40607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4C2C2469-F13D-4F67-BDA7-4346084272AD}" type="datetimeFigureOut">
              <a:rPr lang="zh-CN" altLang="en-US"/>
              <a:pPr>
                <a:defRPr/>
              </a:pPr>
              <a:t>2016/12/24 Saturday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81212" tIns="40607" rIns="81212" bIns="40607"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A7AAAB89-DDC7-41CF-AD0C-2A0561B3E2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15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114300"/>
            <a:ext cx="6870700" cy="12001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37160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10100" y="137160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280035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10100" y="2800350"/>
            <a:ext cx="3771900" cy="1314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36BF65B7-9882-4611-9E72-C06C4AD1B7D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8107468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标题，文本与剪贴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6870700" cy="12001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371600"/>
            <a:ext cx="3771900" cy="2743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剪贴画占位符 3"/>
          <p:cNvSpPr>
            <a:spLocks noGrp="1"/>
          </p:cNvSpPr>
          <p:nvPr>
            <p:ph type="clipArt" sz="half" idx="2"/>
          </p:nvPr>
        </p:nvSpPr>
        <p:spPr>
          <a:xfrm>
            <a:off x="4610100" y="1371600"/>
            <a:ext cx="3771900" cy="27432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zh-CN" altLang="en-US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86C81E06-075A-4DE3-85A5-ACB4A15B4FE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0221901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93F9F-5731-4A0E-A87A-9FAE86625FE4}" type="datetimeFigureOut">
              <a:rPr lang="zh-CN" altLang="en-US" smtClean="0"/>
              <a:t>2016/12/24 Saturday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5EF4C-5F12-4EC8-8742-E2347539D2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0001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93F9F-5731-4A0E-A87A-9FAE86625FE4}" type="datetimeFigureOut">
              <a:rPr lang="zh-CN" altLang="en-US" smtClean="0"/>
              <a:t>2016/12/24 Saturday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5EF4C-5F12-4EC8-8742-E2347539D2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5237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93F9F-5731-4A0E-A87A-9FAE86625FE4}" type="datetimeFigureOut">
              <a:rPr lang="zh-CN" altLang="en-US" smtClean="0"/>
              <a:t>2016/12/24 Saturday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5EF4C-5F12-4EC8-8742-E2347539D2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70061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93F9F-5731-4A0E-A87A-9FAE86625FE4}" type="datetimeFigureOut">
              <a:rPr lang="zh-CN" altLang="en-US" smtClean="0"/>
              <a:t>2016/12/24 Saturday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5EF4C-5F12-4EC8-8742-E2347539D2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6382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93F9F-5731-4A0E-A87A-9FAE86625FE4}" type="datetimeFigureOut">
              <a:rPr lang="zh-CN" altLang="en-US" smtClean="0"/>
              <a:t>2016/12/24 Saturday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5EF4C-5F12-4EC8-8742-E2347539D2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3244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93F9F-5731-4A0E-A87A-9FAE86625FE4}" type="datetimeFigureOut">
              <a:rPr lang="zh-CN" altLang="en-US" smtClean="0"/>
              <a:t>2016/12/24 Saturday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5EF4C-5F12-4EC8-8742-E2347539D2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4882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93F9F-5731-4A0E-A87A-9FAE86625FE4}" type="datetimeFigureOut">
              <a:rPr lang="zh-CN" altLang="en-US" smtClean="0"/>
              <a:t>2016/12/24 Saturday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5EF4C-5F12-4EC8-8742-E2347539D2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2973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93F9F-5731-4A0E-A87A-9FAE86625FE4}" type="datetimeFigureOut">
              <a:rPr lang="zh-CN" altLang="en-US" smtClean="0"/>
              <a:t>2016/12/24 Saturday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5EF4C-5F12-4EC8-8742-E2347539D2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1822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93F9F-5731-4A0E-A87A-9FAE86625FE4}" type="datetimeFigureOut">
              <a:rPr lang="zh-CN" altLang="en-US" smtClean="0"/>
              <a:t>2016/12/24 Saturday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5EF4C-5F12-4EC8-8742-E2347539D2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2324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93F9F-5731-4A0E-A87A-9FAE86625FE4}" type="datetimeFigureOut">
              <a:rPr lang="zh-CN" altLang="en-US" smtClean="0"/>
              <a:t>2016/12/24 Saturday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5EF4C-5F12-4EC8-8742-E2347539D2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6997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93F9F-5731-4A0E-A87A-9FAE86625FE4}" type="datetimeFigureOut">
              <a:rPr lang="zh-CN" altLang="en-US" smtClean="0"/>
              <a:t>2016/12/24 Saturday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5EF4C-5F12-4EC8-8742-E2347539D2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072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93663" y="148591"/>
            <a:ext cx="8556674" cy="6286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3664" y="4446271"/>
            <a:ext cx="8556674" cy="6286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93689" y="308372"/>
            <a:ext cx="8556625" cy="4539853"/>
          </a:xfrm>
          <a:prstGeom prst="roundRect">
            <a:avLst>
              <a:gd name="adj" fmla="val 1811"/>
            </a:avLst>
          </a:prstGeom>
          <a:pattFill prst="lgGrid">
            <a:fgClr>
              <a:srgbClr val="ECEBF2"/>
            </a:fgClr>
            <a:bgClr>
              <a:srgbClr val="F6F6F3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17" tIns="40609" rIns="81217" bIns="40609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033" name="图片 10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334566"/>
            <a:ext cx="571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7286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iming>
    <p:tnLst>
      <p:par>
        <p:cTn id="1" dur="indefinite" restart="never" nodeType="tmRoot"/>
      </p:par>
    </p:tnLst>
  </p:timing>
  <p:txStyles>
    <p:titleStyle>
      <a:lvl1pPr algn="l" defTabSz="811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11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2pPr>
      <a:lvl3pPr algn="l" defTabSz="811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3pPr>
      <a:lvl4pPr algn="l" defTabSz="811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4pPr>
      <a:lvl5pPr algn="l" defTabSz="811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5pPr>
      <a:lvl6pPr marL="457200" algn="l" defTabSz="811213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6pPr>
      <a:lvl7pPr marL="914400" algn="l" defTabSz="811213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7pPr>
      <a:lvl8pPr marL="1371600" algn="l" defTabSz="811213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8pPr>
      <a:lvl9pPr marL="1828800" algn="l" defTabSz="811213" rtl="0" fontAlgn="base">
        <a:lnSpc>
          <a:spcPct val="90000"/>
        </a:lnSpc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9pPr>
    </p:titleStyle>
    <p:bodyStyle>
      <a:lvl1pPr marL="201613" indent="-201613" algn="l" defTabSz="811213" rtl="0" eaLnBrk="0" fontAlgn="base" hangingPunct="0">
        <a:lnSpc>
          <a:spcPct val="90000"/>
        </a:lnSpc>
        <a:spcBef>
          <a:spcPts val="888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08013" indent="-201613" algn="l" defTabSz="811213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14413" indent="-201613" algn="l" defTabSz="811213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420813" indent="-201613" algn="l" defTabSz="811213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213" indent="-201613" algn="l" defTabSz="811213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33468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39553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045638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451723" indent="-203043" algn="l" defTabSz="81217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608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217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25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434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042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651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42595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48680" algn="l" defTabSz="8121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93F9F-5731-4A0E-A87A-9FAE86625FE4}" type="datetimeFigureOut">
              <a:rPr lang="zh-CN" altLang="en-US" smtClean="0"/>
              <a:t>2016/12/24 Saturday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5EF4C-5F12-4EC8-8742-E2347539D2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448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e.tupian114.com/20140423/1123212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744" l="143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437306"/>
            <a:ext cx="3744416" cy="267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017" y="1131590"/>
            <a:ext cx="6237287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116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3" b="80576"/>
          <a:stretch/>
        </p:blipFill>
        <p:spPr bwMode="auto">
          <a:xfrm>
            <a:off x="60193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73667" b="80576"/>
          <a:stretch/>
        </p:blipFill>
        <p:spPr bwMode="auto">
          <a:xfrm>
            <a:off x="702205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209" r="60179" b="80367"/>
          <a:stretch/>
        </p:blipFill>
        <p:spPr bwMode="auto">
          <a:xfrm>
            <a:off x="1344217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8" r="318" b="80576"/>
          <a:stretch/>
        </p:blipFill>
        <p:spPr bwMode="auto">
          <a:xfrm>
            <a:off x="1986229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19527" r="88056" b="61049"/>
          <a:stretch/>
        </p:blipFill>
        <p:spPr bwMode="auto">
          <a:xfrm>
            <a:off x="2628241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9842" r="73340" b="60734"/>
          <a:stretch/>
        </p:blipFill>
        <p:spPr bwMode="auto">
          <a:xfrm>
            <a:off x="3270253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8927" r="59852" b="41649"/>
          <a:stretch/>
        </p:blipFill>
        <p:spPr bwMode="auto">
          <a:xfrm>
            <a:off x="7770316" y="154595"/>
            <a:ext cx="612647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7" r="48866" b="80576"/>
          <a:stretch/>
        </p:blipFill>
        <p:spPr bwMode="auto">
          <a:xfrm>
            <a:off x="3912265" y="154596"/>
            <a:ext cx="618976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r="38117" b="80576"/>
          <a:stretch/>
        </p:blipFill>
        <p:spPr bwMode="auto">
          <a:xfrm>
            <a:off x="4549878" y="154596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19527" r="60342" b="61049"/>
          <a:stretch/>
        </p:blipFill>
        <p:spPr bwMode="auto">
          <a:xfrm>
            <a:off x="5191889" y="154596"/>
            <a:ext cx="622233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4" t="19527" r="10812" b="61049"/>
          <a:stretch/>
        </p:blipFill>
        <p:spPr bwMode="auto">
          <a:xfrm>
            <a:off x="5832759" y="154596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0" t="19527" b="61049"/>
          <a:stretch/>
        </p:blipFill>
        <p:spPr bwMode="auto">
          <a:xfrm>
            <a:off x="6474770" y="154596"/>
            <a:ext cx="634898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1" r="87863" b="41485"/>
          <a:stretch/>
        </p:blipFill>
        <p:spPr bwMode="auto">
          <a:xfrm>
            <a:off x="7128305" y="154596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78925" r="87836" b="1651"/>
          <a:stretch/>
        </p:blipFill>
        <p:spPr bwMode="auto">
          <a:xfrm>
            <a:off x="8401598" y="154596"/>
            <a:ext cx="634898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直接连接符 16"/>
          <p:cNvCxnSpPr/>
          <p:nvPr/>
        </p:nvCxnSpPr>
        <p:spPr>
          <a:xfrm>
            <a:off x="0" y="915566"/>
            <a:ext cx="9144000" cy="0"/>
          </a:xfrm>
          <a:prstGeom prst="line">
            <a:avLst/>
          </a:prstGeom>
          <a:ln w="1143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0" y="4299942"/>
            <a:ext cx="9144000" cy="0"/>
          </a:xfrm>
          <a:prstGeom prst="line">
            <a:avLst/>
          </a:prstGeom>
          <a:ln w="1143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2259957" y="1761661"/>
            <a:ext cx="1465686" cy="143894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3" b="80576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0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73667" b="80576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0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209" r="60179" b="80367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0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8" r="318" b="80576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0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19527" r="88056" b="61049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0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9842" r="73340" b="60734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0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8927" r="59852" b="41649"/>
          <a:stretch/>
        </p:blipFill>
        <p:spPr bwMode="auto">
          <a:xfrm>
            <a:off x="2266238" y="1761661"/>
            <a:ext cx="1460704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0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7" r="48866" b="80576"/>
          <a:stretch/>
        </p:blipFill>
        <p:spPr bwMode="auto">
          <a:xfrm>
            <a:off x="2263992" y="1761660"/>
            <a:ext cx="1455357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r="38117" b="80576"/>
          <a:stretch/>
        </p:blipFill>
        <p:spPr bwMode="auto">
          <a:xfrm>
            <a:off x="2260087" y="1761660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0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19527" r="60342" b="61049"/>
          <a:stretch/>
        </p:blipFill>
        <p:spPr bwMode="auto">
          <a:xfrm>
            <a:off x="2261103" y="1761660"/>
            <a:ext cx="1463001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0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4" t="19527" r="10812" b="61049"/>
          <a:stretch/>
        </p:blipFill>
        <p:spPr bwMode="auto">
          <a:xfrm>
            <a:off x="2260087" y="1761660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0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0" t="19527" b="61049"/>
          <a:stretch/>
        </p:blipFill>
        <p:spPr bwMode="auto">
          <a:xfrm>
            <a:off x="2249845" y="1761660"/>
            <a:ext cx="1492780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0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1" r="87863" b="41485"/>
          <a:stretch/>
        </p:blipFill>
        <p:spPr bwMode="auto">
          <a:xfrm>
            <a:off x="2260087" y="1761660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0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78925" r="87836" b="1651"/>
          <a:stretch/>
        </p:blipFill>
        <p:spPr bwMode="auto">
          <a:xfrm>
            <a:off x="2249845" y="1761660"/>
            <a:ext cx="1492780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3" b="80576"/>
          <a:stretch/>
        </p:blipFill>
        <p:spPr bwMode="auto">
          <a:xfrm>
            <a:off x="119027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00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73667" b="80576"/>
          <a:stretch/>
        </p:blipFill>
        <p:spPr bwMode="auto">
          <a:xfrm>
            <a:off x="761039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00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209" r="60179" b="80367"/>
          <a:stretch/>
        </p:blipFill>
        <p:spPr bwMode="auto">
          <a:xfrm>
            <a:off x="1403051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00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8" r="318" b="80576"/>
          <a:stretch/>
        </p:blipFill>
        <p:spPr bwMode="auto">
          <a:xfrm>
            <a:off x="2045063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00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19527" r="88056" b="61049"/>
          <a:stretch/>
        </p:blipFill>
        <p:spPr bwMode="auto">
          <a:xfrm>
            <a:off x="2687075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00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9842" r="73340" b="60734"/>
          <a:stretch/>
        </p:blipFill>
        <p:spPr bwMode="auto">
          <a:xfrm>
            <a:off x="3329087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00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8927" r="59852" b="41649"/>
          <a:stretch/>
        </p:blipFill>
        <p:spPr bwMode="auto">
          <a:xfrm>
            <a:off x="7829150" y="4443957"/>
            <a:ext cx="612647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00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7" r="48866" b="80576"/>
          <a:stretch/>
        </p:blipFill>
        <p:spPr bwMode="auto">
          <a:xfrm>
            <a:off x="3971099" y="4443958"/>
            <a:ext cx="618976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0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r="38117" b="80576"/>
          <a:stretch/>
        </p:blipFill>
        <p:spPr bwMode="auto">
          <a:xfrm>
            <a:off x="4608712" y="4443958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00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19527" r="60342" b="61049"/>
          <a:stretch/>
        </p:blipFill>
        <p:spPr bwMode="auto">
          <a:xfrm>
            <a:off x="5250723" y="4443958"/>
            <a:ext cx="622233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00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4" t="19527" r="10812" b="61049"/>
          <a:stretch/>
        </p:blipFill>
        <p:spPr bwMode="auto">
          <a:xfrm>
            <a:off x="5891593" y="4443958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00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0" t="19527" b="61049"/>
          <a:stretch/>
        </p:blipFill>
        <p:spPr bwMode="auto">
          <a:xfrm>
            <a:off x="6533604" y="4443958"/>
            <a:ext cx="634898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00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1" r="87863" b="41485"/>
          <a:stretch/>
        </p:blipFill>
        <p:spPr bwMode="auto">
          <a:xfrm>
            <a:off x="7187139" y="4443958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00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78925" r="87836" b="1651"/>
          <a:stretch/>
        </p:blipFill>
        <p:spPr bwMode="auto">
          <a:xfrm>
            <a:off x="8460432" y="4443958"/>
            <a:ext cx="634898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矩形 67"/>
          <p:cNvSpPr/>
          <p:nvPr/>
        </p:nvSpPr>
        <p:spPr>
          <a:xfrm>
            <a:off x="4720612" y="1761729"/>
            <a:ext cx="1465686" cy="143894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9" name="0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3" b="80576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" name="000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73667" b="80576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000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209" r="60179" b="80367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000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8" r="318" b="80576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" name="000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19527" r="88056" b="61049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000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9842" r="73340" b="60734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000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8927" r="59852" b="41649"/>
          <a:stretch/>
        </p:blipFill>
        <p:spPr bwMode="auto">
          <a:xfrm>
            <a:off x="4726893" y="1761729"/>
            <a:ext cx="1460704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000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7" r="48866" b="80576"/>
          <a:stretch/>
        </p:blipFill>
        <p:spPr bwMode="auto">
          <a:xfrm>
            <a:off x="4724647" y="1761728"/>
            <a:ext cx="1455357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" name="00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r="38117" b="80576"/>
          <a:stretch/>
        </p:blipFill>
        <p:spPr bwMode="auto">
          <a:xfrm>
            <a:off x="4720742" y="1761728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000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19527" r="60342" b="61049"/>
          <a:stretch/>
        </p:blipFill>
        <p:spPr bwMode="auto">
          <a:xfrm>
            <a:off x="4721758" y="1761728"/>
            <a:ext cx="1463001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" name="000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4" t="19527" r="10812" b="61049"/>
          <a:stretch/>
        </p:blipFill>
        <p:spPr bwMode="auto">
          <a:xfrm>
            <a:off x="4720742" y="1761728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" name="000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0" t="19527" b="61049"/>
          <a:stretch/>
        </p:blipFill>
        <p:spPr bwMode="auto">
          <a:xfrm>
            <a:off x="4710500" y="1761728"/>
            <a:ext cx="1492780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" name="000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1" r="87863" b="41485"/>
          <a:stretch/>
        </p:blipFill>
        <p:spPr bwMode="auto">
          <a:xfrm>
            <a:off x="4720742" y="1761728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" name="000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78925" r="87836" b="1651"/>
          <a:stretch/>
        </p:blipFill>
        <p:spPr bwMode="auto">
          <a:xfrm>
            <a:off x="4710500" y="1761728"/>
            <a:ext cx="1492780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动作按钮: 前进或下一项 15">
            <a:hlinkClick r:id="" action="ppaction://hlinkshowjump?jump=nextslide" highlightClick="1"/>
          </p:cNvPr>
          <p:cNvSpPr/>
          <p:nvPr/>
        </p:nvSpPr>
        <p:spPr>
          <a:xfrm>
            <a:off x="7974190" y="3741752"/>
            <a:ext cx="322566" cy="322566"/>
          </a:xfrm>
          <a:prstGeom prst="actionButtonForwardNext">
            <a:avLst/>
          </a:prstGeom>
          <a:ln w="1905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35613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3" b="80576"/>
          <a:stretch/>
        </p:blipFill>
        <p:spPr bwMode="auto">
          <a:xfrm>
            <a:off x="60193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73667" b="80576"/>
          <a:stretch/>
        </p:blipFill>
        <p:spPr bwMode="auto">
          <a:xfrm>
            <a:off x="702205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209" r="60179" b="80367"/>
          <a:stretch/>
        </p:blipFill>
        <p:spPr bwMode="auto">
          <a:xfrm>
            <a:off x="1344217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8" r="318" b="80576"/>
          <a:stretch/>
        </p:blipFill>
        <p:spPr bwMode="auto">
          <a:xfrm>
            <a:off x="1986229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19527" r="88056" b="61049"/>
          <a:stretch/>
        </p:blipFill>
        <p:spPr bwMode="auto">
          <a:xfrm>
            <a:off x="2628241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9842" r="73340" b="60734"/>
          <a:stretch/>
        </p:blipFill>
        <p:spPr bwMode="auto">
          <a:xfrm>
            <a:off x="3270253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8927" r="59852" b="41649"/>
          <a:stretch/>
        </p:blipFill>
        <p:spPr bwMode="auto">
          <a:xfrm>
            <a:off x="7770316" y="154595"/>
            <a:ext cx="612647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7" r="48866" b="80576"/>
          <a:stretch/>
        </p:blipFill>
        <p:spPr bwMode="auto">
          <a:xfrm>
            <a:off x="3912265" y="154596"/>
            <a:ext cx="618976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r="38117" b="80576"/>
          <a:stretch/>
        </p:blipFill>
        <p:spPr bwMode="auto">
          <a:xfrm>
            <a:off x="4549878" y="154596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19527" r="60342" b="61049"/>
          <a:stretch/>
        </p:blipFill>
        <p:spPr bwMode="auto">
          <a:xfrm>
            <a:off x="5191889" y="154596"/>
            <a:ext cx="622233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4" t="19527" r="10812" b="61049"/>
          <a:stretch/>
        </p:blipFill>
        <p:spPr bwMode="auto">
          <a:xfrm>
            <a:off x="5832759" y="154596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0" t="19527" b="61049"/>
          <a:stretch/>
        </p:blipFill>
        <p:spPr bwMode="auto">
          <a:xfrm>
            <a:off x="6474770" y="154596"/>
            <a:ext cx="634898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1" r="87863" b="41485"/>
          <a:stretch/>
        </p:blipFill>
        <p:spPr bwMode="auto">
          <a:xfrm>
            <a:off x="7128305" y="154596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78925" r="87836" b="1651"/>
          <a:stretch/>
        </p:blipFill>
        <p:spPr bwMode="auto">
          <a:xfrm>
            <a:off x="8401598" y="154596"/>
            <a:ext cx="634898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直接连接符 16"/>
          <p:cNvCxnSpPr/>
          <p:nvPr/>
        </p:nvCxnSpPr>
        <p:spPr>
          <a:xfrm>
            <a:off x="0" y="915566"/>
            <a:ext cx="9144000" cy="0"/>
          </a:xfrm>
          <a:prstGeom prst="line">
            <a:avLst/>
          </a:prstGeom>
          <a:ln w="1143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0" y="4299942"/>
            <a:ext cx="9144000" cy="0"/>
          </a:xfrm>
          <a:prstGeom prst="line">
            <a:avLst/>
          </a:prstGeom>
          <a:ln w="1143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2259957" y="1761661"/>
            <a:ext cx="1465686" cy="143894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3" b="80576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0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73667" b="80576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0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209" r="60179" b="80367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0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8" r="318" b="80576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0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19527" r="88056" b="61049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0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9842" r="73340" b="60734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0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8927" r="59852" b="41649"/>
          <a:stretch/>
        </p:blipFill>
        <p:spPr bwMode="auto">
          <a:xfrm>
            <a:off x="2266238" y="1761661"/>
            <a:ext cx="1460704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0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7" r="48866" b="80576"/>
          <a:stretch/>
        </p:blipFill>
        <p:spPr bwMode="auto">
          <a:xfrm>
            <a:off x="2263992" y="1761660"/>
            <a:ext cx="1455357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r="38117" b="80576"/>
          <a:stretch/>
        </p:blipFill>
        <p:spPr bwMode="auto">
          <a:xfrm>
            <a:off x="2260087" y="1761660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0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19527" r="60342" b="61049"/>
          <a:stretch/>
        </p:blipFill>
        <p:spPr bwMode="auto">
          <a:xfrm>
            <a:off x="2261103" y="1761660"/>
            <a:ext cx="1463001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0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4" t="19527" r="10812" b="61049"/>
          <a:stretch/>
        </p:blipFill>
        <p:spPr bwMode="auto">
          <a:xfrm>
            <a:off x="2260087" y="1761660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0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0" t="19527" b="61049"/>
          <a:stretch/>
        </p:blipFill>
        <p:spPr bwMode="auto">
          <a:xfrm>
            <a:off x="2249845" y="1761660"/>
            <a:ext cx="1492780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0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1" r="87863" b="41485"/>
          <a:stretch/>
        </p:blipFill>
        <p:spPr bwMode="auto">
          <a:xfrm>
            <a:off x="2260087" y="1761660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0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78925" r="87836" b="1651"/>
          <a:stretch/>
        </p:blipFill>
        <p:spPr bwMode="auto">
          <a:xfrm>
            <a:off x="2249845" y="1761660"/>
            <a:ext cx="1492780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3" b="80576"/>
          <a:stretch/>
        </p:blipFill>
        <p:spPr bwMode="auto">
          <a:xfrm>
            <a:off x="119027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00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73667" b="80576"/>
          <a:stretch/>
        </p:blipFill>
        <p:spPr bwMode="auto">
          <a:xfrm>
            <a:off x="761039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00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209" r="60179" b="80367"/>
          <a:stretch/>
        </p:blipFill>
        <p:spPr bwMode="auto">
          <a:xfrm>
            <a:off x="1403051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00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8" r="318" b="80576"/>
          <a:stretch/>
        </p:blipFill>
        <p:spPr bwMode="auto">
          <a:xfrm>
            <a:off x="2045063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00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19527" r="88056" b="61049"/>
          <a:stretch/>
        </p:blipFill>
        <p:spPr bwMode="auto">
          <a:xfrm>
            <a:off x="2687075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00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9842" r="73340" b="60734"/>
          <a:stretch/>
        </p:blipFill>
        <p:spPr bwMode="auto">
          <a:xfrm>
            <a:off x="3329087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00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8927" r="59852" b="41649"/>
          <a:stretch/>
        </p:blipFill>
        <p:spPr bwMode="auto">
          <a:xfrm>
            <a:off x="7829150" y="4443957"/>
            <a:ext cx="612647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00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7" r="48866" b="80576"/>
          <a:stretch/>
        </p:blipFill>
        <p:spPr bwMode="auto">
          <a:xfrm>
            <a:off x="3971099" y="4443958"/>
            <a:ext cx="618976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0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r="38117" b="80576"/>
          <a:stretch/>
        </p:blipFill>
        <p:spPr bwMode="auto">
          <a:xfrm>
            <a:off x="4608712" y="4443958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00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19527" r="60342" b="61049"/>
          <a:stretch/>
        </p:blipFill>
        <p:spPr bwMode="auto">
          <a:xfrm>
            <a:off x="5250723" y="4443958"/>
            <a:ext cx="622233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00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4" t="19527" r="10812" b="61049"/>
          <a:stretch/>
        </p:blipFill>
        <p:spPr bwMode="auto">
          <a:xfrm>
            <a:off x="5891593" y="4443958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00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0" t="19527" b="61049"/>
          <a:stretch/>
        </p:blipFill>
        <p:spPr bwMode="auto">
          <a:xfrm>
            <a:off x="6533604" y="4443958"/>
            <a:ext cx="634898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00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1" r="87863" b="41485"/>
          <a:stretch/>
        </p:blipFill>
        <p:spPr bwMode="auto">
          <a:xfrm>
            <a:off x="7187139" y="4443958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00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78925" r="87836" b="1651"/>
          <a:stretch/>
        </p:blipFill>
        <p:spPr bwMode="auto">
          <a:xfrm>
            <a:off x="8460432" y="4443958"/>
            <a:ext cx="634898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矩形 67"/>
          <p:cNvSpPr/>
          <p:nvPr/>
        </p:nvSpPr>
        <p:spPr>
          <a:xfrm>
            <a:off x="4720612" y="1761729"/>
            <a:ext cx="1465686" cy="143894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9" name="0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3" b="80576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" name="000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73667" b="80576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000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209" r="60179" b="80367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000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8" r="318" b="80576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" name="000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19527" r="88056" b="61049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000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9842" r="73340" b="60734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000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8927" r="59852" b="41649"/>
          <a:stretch/>
        </p:blipFill>
        <p:spPr bwMode="auto">
          <a:xfrm>
            <a:off x="4726893" y="1761729"/>
            <a:ext cx="1460704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000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7" r="48866" b="80576"/>
          <a:stretch/>
        </p:blipFill>
        <p:spPr bwMode="auto">
          <a:xfrm>
            <a:off x="4724647" y="1761728"/>
            <a:ext cx="1455357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" name="00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r="38117" b="80576"/>
          <a:stretch/>
        </p:blipFill>
        <p:spPr bwMode="auto">
          <a:xfrm>
            <a:off x="4720742" y="1761728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000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19527" r="60342" b="61049"/>
          <a:stretch/>
        </p:blipFill>
        <p:spPr bwMode="auto">
          <a:xfrm>
            <a:off x="4721758" y="1761728"/>
            <a:ext cx="1463001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" name="000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4" t="19527" r="10812" b="61049"/>
          <a:stretch/>
        </p:blipFill>
        <p:spPr bwMode="auto">
          <a:xfrm>
            <a:off x="4720742" y="1761728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" name="000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0" t="19527" b="61049"/>
          <a:stretch/>
        </p:blipFill>
        <p:spPr bwMode="auto">
          <a:xfrm>
            <a:off x="4710500" y="1761728"/>
            <a:ext cx="1492780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" name="000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1" r="87863" b="41485"/>
          <a:stretch/>
        </p:blipFill>
        <p:spPr bwMode="auto">
          <a:xfrm>
            <a:off x="4720742" y="1761728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" name="000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78925" r="87836" b="1651"/>
          <a:stretch/>
        </p:blipFill>
        <p:spPr bwMode="auto">
          <a:xfrm>
            <a:off x="4710500" y="1761728"/>
            <a:ext cx="1492780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" name="动作按钮: 前进或下一项 82">
            <a:hlinkClick r:id="" action="ppaction://hlinkshowjump?jump=nextslide" highlightClick="1"/>
          </p:cNvPr>
          <p:cNvSpPr/>
          <p:nvPr/>
        </p:nvSpPr>
        <p:spPr>
          <a:xfrm>
            <a:off x="7974190" y="3741752"/>
            <a:ext cx="322566" cy="322566"/>
          </a:xfrm>
          <a:prstGeom prst="actionButtonForwardNext">
            <a:avLst/>
          </a:prstGeom>
          <a:ln w="1905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88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3" b="80576"/>
          <a:stretch/>
        </p:blipFill>
        <p:spPr bwMode="auto">
          <a:xfrm>
            <a:off x="60193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73667" b="80576"/>
          <a:stretch/>
        </p:blipFill>
        <p:spPr bwMode="auto">
          <a:xfrm>
            <a:off x="702205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209" r="60179" b="80367"/>
          <a:stretch/>
        </p:blipFill>
        <p:spPr bwMode="auto">
          <a:xfrm>
            <a:off x="1344217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8" r="318" b="80576"/>
          <a:stretch/>
        </p:blipFill>
        <p:spPr bwMode="auto">
          <a:xfrm>
            <a:off x="1986229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19527" r="88056" b="61049"/>
          <a:stretch/>
        </p:blipFill>
        <p:spPr bwMode="auto">
          <a:xfrm>
            <a:off x="2628241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9842" r="73340" b="60734"/>
          <a:stretch/>
        </p:blipFill>
        <p:spPr bwMode="auto">
          <a:xfrm>
            <a:off x="3270253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8927" r="59852" b="41649"/>
          <a:stretch/>
        </p:blipFill>
        <p:spPr bwMode="auto">
          <a:xfrm>
            <a:off x="7770316" y="154595"/>
            <a:ext cx="612647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7" r="48866" b="80576"/>
          <a:stretch/>
        </p:blipFill>
        <p:spPr bwMode="auto">
          <a:xfrm>
            <a:off x="3912265" y="154596"/>
            <a:ext cx="618976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r="38117" b="80576"/>
          <a:stretch/>
        </p:blipFill>
        <p:spPr bwMode="auto">
          <a:xfrm>
            <a:off x="4549878" y="154596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19527" r="60342" b="61049"/>
          <a:stretch/>
        </p:blipFill>
        <p:spPr bwMode="auto">
          <a:xfrm>
            <a:off x="5191889" y="154596"/>
            <a:ext cx="622233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4" t="19527" r="10812" b="61049"/>
          <a:stretch/>
        </p:blipFill>
        <p:spPr bwMode="auto">
          <a:xfrm>
            <a:off x="5832759" y="154596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0" t="19527" b="61049"/>
          <a:stretch/>
        </p:blipFill>
        <p:spPr bwMode="auto">
          <a:xfrm>
            <a:off x="6474770" y="154596"/>
            <a:ext cx="634898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1" r="87863" b="41485"/>
          <a:stretch/>
        </p:blipFill>
        <p:spPr bwMode="auto">
          <a:xfrm>
            <a:off x="7128305" y="154596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78925" r="87836" b="1651"/>
          <a:stretch/>
        </p:blipFill>
        <p:spPr bwMode="auto">
          <a:xfrm>
            <a:off x="8401598" y="154596"/>
            <a:ext cx="634898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直接连接符 16"/>
          <p:cNvCxnSpPr/>
          <p:nvPr/>
        </p:nvCxnSpPr>
        <p:spPr>
          <a:xfrm>
            <a:off x="0" y="915566"/>
            <a:ext cx="9144000" cy="0"/>
          </a:xfrm>
          <a:prstGeom prst="line">
            <a:avLst/>
          </a:prstGeom>
          <a:ln w="1143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0" y="4299942"/>
            <a:ext cx="9144000" cy="0"/>
          </a:xfrm>
          <a:prstGeom prst="line">
            <a:avLst/>
          </a:prstGeom>
          <a:ln w="1143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2259957" y="1761661"/>
            <a:ext cx="1465686" cy="143894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3" b="80576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0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73667" b="80576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0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209" r="60179" b="80367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0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8" r="318" b="80576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0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19527" r="88056" b="61049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0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9842" r="73340" b="60734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0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8927" r="59852" b="41649"/>
          <a:stretch/>
        </p:blipFill>
        <p:spPr bwMode="auto">
          <a:xfrm>
            <a:off x="2266238" y="1761661"/>
            <a:ext cx="1460704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0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7" r="48866" b="80576"/>
          <a:stretch/>
        </p:blipFill>
        <p:spPr bwMode="auto">
          <a:xfrm>
            <a:off x="2263992" y="1761660"/>
            <a:ext cx="1455357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r="38117" b="80576"/>
          <a:stretch/>
        </p:blipFill>
        <p:spPr bwMode="auto">
          <a:xfrm>
            <a:off x="2260087" y="1761660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0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19527" r="60342" b="61049"/>
          <a:stretch/>
        </p:blipFill>
        <p:spPr bwMode="auto">
          <a:xfrm>
            <a:off x="2261103" y="1761660"/>
            <a:ext cx="1463001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0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4" t="19527" r="10812" b="61049"/>
          <a:stretch/>
        </p:blipFill>
        <p:spPr bwMode="auto">
          <a:xfrm>
            <a:off x="2260087" y="1761660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0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0" t="19527" b="61049"/>
          <a:stretch/>
        </p:blipFill>
        <p:spPr bwMode="auto">
          <a:xfrm>
            <a:off x="2249845" y="1761660"/>
            <a:ext cx="1492780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0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1" r="87863" b="41485"/>
          <a:stretch/>
        </p:blipFill>
        <p:spPr bwMode="auto">
          <a:xfrm>
            <a:off x="2260087" y="1761660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0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78925" r="87836" b="1651"/>
          <a:stretch/>
        </p:blipFill>
        <p:spPr bwMode="auto">
          <a:xfrm>
            <a:off x="2249845" y="1761660"/>
            <a:ext cx="1492780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3" b="80576"/>
          <a:stretch/>
        </p:blipFill>
        <p:spPr bwMode="auto">
          <a:xfrm>
            <a:off x="119027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00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73667" b="80576"/>
          <a:stretch/>
        </p:blipFill>
        <p:spPr bwMode="auto">
          <a:xfrm>
            <a:off x="761039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00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209" r="60179" b="80367"/>
          <a:stretch/>
        </p:blipFill>
        <p:spPr bwMode="auto">
          <a:xfrm>
            <a:off x="1403051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00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8" r="318" b="80576"/>
          <a:stretch/>
        </p:blipFill>
        <p:spPr bwMode="auto">
          <a:xfrm>
            <a:off x="2045063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00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19527" r="88056" b="61049"/>
          <a:stretch/>
        </p:blipFill>
        <p:spPr bwMode="auto">
          <a:xfrm>
            <a:off x="2687075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00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9842" r="73340" b="60734"/>
          <a:stretch/>
        </p:blipFill>
        <p:spPr bwMode="auto">
          <a:xfrm>
            <a:off x="3329087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00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8927" r="59852" b="41649"/>
          <a:stretch/>
        </p:blipFill>
        <p:spPr bwMode="auto">
          <a:xfrm>
            <a:off x="7829150" y="4443957"/>
            <a:ext cx="612647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00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7" r="48866" b="80576"/>
          <a:stretch/>
        </p:blipFill>
        <p:spPr bwMode="auto">
          <a:xfrm>
            <a:off x="3971099" y="4443958"/>
            <a:ext cx="618976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0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r="38117" b="80576"/>
          <a:stretch/>
        </p:blipFill>
        <p:spPr bwMode="auto">
          <a:xfrm>
            <a:off x="4608712" y="4443958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00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19527" r="60342" b="61049"/>
          <a:stretch/>
        </p:blipFill>
        <p:spPr bwMode="auto">
          <a:xfrm>
            <a:off x="5250723" y="4443958"/>
            <a:ext cx="622233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00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4" t="19527" r="10812" b="61049"/>
          <a:stretch/>
        </p:blipFill>
        <p:spPr bwMode="auto">
          <a:xfrm>
            <a:off x="5891593" y="4443958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00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0" t="19527" b="61049"/>
          <a:stretch/>
        </p:blipFill>
        <p:spPr bwMode="auto">
          <a:xfrm>
            <a:off x="6533604" y="4443958"/>
            <a:ext cx="634898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00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1" r="87863" b="41485"/>
          <a:stretch/>
        </p:blipFill>
        <p:spPr bwMode="auto">
          <a:xfrm>
            <a:off x="7187139" y="4443958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00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78925" r="87836" b="1651"/>
          <a:stretch/>
        </p:blipFill>
        <p:spPr bwMode="auto">
          <a:xfrm>
            <a:off x="8460432" y="4443958"/>
            <a:ext cx="634898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矩形 67"/>
          <p:cNvSpPr/>
          <p:nvPr/>
        </p:nvSpPr>
        <p:spPr>
          <a:xfrm>
            <a:off x="4720612" y="1761729"/>
            <a:ext cx="1465686" cy="143894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9" name="0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3" b="80576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" name="000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73667" b="80576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000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209" r="60179" b="80367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000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8" r="318" b="80576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" name="000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19527" r="88056" b="61049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000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9842" r="73340" b="60734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000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8927" r="59852" b="41649"/>
          <a:stretch/>
        </p:blipFill>
        <p:spPr bwMode="auto">
          <a:xfrm>
            <a:off x="4726893" y="1761729"/>
            <a:ext cx="1460704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000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7" r="48866" b="80576"/>
          <a:stretch/>
        </p:blipFill>
        <p:spPr bwMode="auto">
          <a:xfrm>
            <a:off x="4724647" y="1761728"/>
            <a:ext cx="1455357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" name="00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r="38117" b="80576"/>
          <a:stretch/>
        </p:blipFill>
        <p:spPr bwMode="auto">
          <a:xfrm>
            <a:off x="4720742" y="1761728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000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19527" r="60342" b="61049"/>
          <a:stretch/>
        </p:blipFill>
        <p:spPr bwMode="auto">
          <a:xfrm>
            <a:off x="4721758" y="1761728"/>
            <a:ext cx="1463001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" name="000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4" t="19527" r="10812" b="61049"/>
          <a:stretch/>
        </p:blipFill>
        <p:spPr bwMode="auto">
          <a:xfrm>
            <a:off x="4720742" y="1761728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" name="000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0" t="19527" b="61049"/>
          <a:stretch/>
        </p:blipFill>
        <p:spPr bwMode="auto">
          <a:xfrm>
            <a:off x="4710500" y="1761728"/>
            <a:ext cx="1492780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" name="000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1" r="87863" b="41485"/>
          <a:stretch/>
        </p:blipFill>
        <p:spPr bwMode="auto">
          <a:xfrm>
            <a:off x="4720742" y="1761728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" name="000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78925" r="87836" b="1651"/>
          <a:stretch/>
        </p:blipFill>
        <p:spPr bwMode="auto">
          <a:xfrm>
            <a:off x="4710500" y="1761728"/>
            <a:ext cx="1492780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" name="动作按钮: 前进或下一项 82">
            <a:hlinkClick r:id="" action="ppaction://hlinkshowjump?jump=nextslide" highlightClick="1"/>
          </p:cNvPr>
          <p:cNvSpPr/>
          <p:nvPr/>
        </p:nvSpPr>
        <p:spPr>
          <a:xfrm>
            <a:off x="7974190" y="3741752"/>
            <a:ext cx="322566" cy="322566"/>
          </a:xfrm>
          <a:prstGeom prst="actionButtonForwardNext">
            <a:avLst/>
          </a:prstGeom>
          <a:ln w="1905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75730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3" b="80576"/>
          <a:stretch/>
        </p:blipFill>
        <p:spPr bwMode="auto">
          <a:xfrm>
            <a:off x="60193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73667" b="80576"/>
          <a:stretch/>
        </p:blipFill>
        <p:spPr bwMode="auto">
          <a:xfrm>
            <a:off x="702205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209" r="60179" b="80367"/>
          <a:stretch/>
        </p:blipFill>
        <p:spPr bwMode="auto">
          <a:xfrm>
            <a:off x="1344217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8" r="318" b="80576"/>
          <a:stretch/>
        </p:blipFill>
        <p:spPr bwMode="auto">
          <a:xfrm>
            <a:off x="1986229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19527" r="88056" b="61049"/>
          <a:stretch/>
        </p:blipFill>
        <p:spPr bwMode="auto">
          <a:xfrm>
            <a:off x="2628241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9842" r="73340" b="60734"/>
          <a:stretch/>
        </p:blipFill>
        <p:spPr bwMode="auto">
          <a:xfrm>
            <a:off x="3270253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8927" r="59852" b="41649"/>
          <a:stretch/>
        </p:blipFill>
        <p:spPr bwMode="auto">
          <a:xfrm>
            <a:off x="7770316" y="154595"/>
            <a:ext cx="612647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7" r="48866" b="80576"/>
          <a:stretch/>
        </p:blipFill>
        <p:spPr bwMode="auto">
          <a:xfrm>
            <a:off x="3912265" y="154596"/>
            <a:ext cx="618976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r="38117" b="80576"/>
          <a:stretch/>
        </p:blipFill>
        <p:spPr bwMode="auto">
          <a:xfrm>
            <a:off x="4549878" y="154596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19527" r="60342" b="61049"/>
          <a:stretch/>
        </p:blipFill>
        <p:spPr bwMode="auto">
          <a:xfrm>
            <a:off x="5191889" y="154596"/>
            <a:ext cx="622233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4" t="19527" r="10812" b="61049"/>
          <a:stretch/>
        </p:blipFill>
        <p:spPr bwMode="auto">
          <a:xfrm>
            <a:off x="5832759" y="154596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0" t="19527" b="61049"/>
          <a:stretch/>
        </p:blipFill>
        <p:spPr bwMode="auto">
          <a:xfrm>
            <a:off x="6474770" y="154596"/>
            <a:ext cx="634898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1" r="87863" b="41485"/>
          <a:stretch/>
        </p:blipFill>
        <p:spPr bwMode="auto">
          <a:xfrm>
            <a:off x="7128305" y="154596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78925" r="87836" b="1651"/>
          <a:stretch/>
        </p:blipFill>
        <p:spPr bwMode="auto">
          <a:xfrm>
            <a:off x="8401598" y="154596"/>
            <a:ext cx="634898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直接连接符 16"/>
          <p:cNvCxnSpPr/>
          <p:nvPr/>
        </p:nvCxnSpPr>
        <p:spPr>
          <a:xfrm>
            <a:off x="0" y="915566"/>
            <a:ext cx="9144000" cy="0"/>
          </a:xfrm>
          <a:prstGeom prst="line">
            <a:avLst/>
          </a:prstGeom>
          <a:ln w="1143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0" y="4299942"/>
            <a:ext cx="9144000" cy="0"/>
          </a:xfrm>
          <a:prstGeom prst="line">
            <a:avLst/>
          </a:prstGeom>
          <a:ln w="1143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2259957" y="1761661"/>
            <a:ext cx="1465686" cy="143894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3" b="80576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0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73667" b="80576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0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209" r="60179" b="80367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0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8" r="318" b="80576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0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19527" r="88056" b="61049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0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9842" r="73340" b="60734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0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8927" r="59852" b="41649"/>
          <a:stretch/>
        </p:blipFill>
        <p:spPr bwMode="auto">
          <a:xfrm>
            <a:off x="2266238" y="1761661"/>
            <a:ext cx="1460704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0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7" r="48866" b="80576"/>
          <a:stretch/>
        </p:blipFill>
        <p:spPr bwMode="auto">
          <a:xfrm>
            <a:off x="2263992" y="1761660"/>
            <a:ext cx="1455357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r="38117" b="80576"/>
          <a:stretch/>
        </p:blipFill>
        <p:spPr bwMode="auto">
          <a:xfrm>
            <a:off x="2260087" y="1761660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0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19527" r="60342" b="61049"/>
          <a:stretch/>
        </p:blipFill>
        <p:spPr bwMode="auto">
          <a:xfrm>
            <a:off x="2261103" y="1761660"/>
            <a:ext cx="1463001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0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4" t="19527" r="10812" b="61049"/>
          <a:stretch/>
        </p:blipFill>
        <p:spPr bwMode="auto">
          <a:xfrm>
            <a:off x="2260087" y="1761660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0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0" t="19527" b="61049"/>
          <a:stretch/>
        </p:blipFill>
        <p:spPr bwMode="auto">
          <a:xfrm>
            <a:off x="2249845" y="1761660"/>
            <a:ext cx="1492780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0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1" r="87863" b="41485"/>
          <a:stretch/>
        </p:blipFill>
        <p:spPr bwMode="auto">
          <a:xfrm>
            <a:off x="2260087" y="1761660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0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78925" r="87836" b="1651"/>
          <a:stretch/>
        </p:blipFill>
        <p:spPr bwMode="auto">
          <a:xfrm>
            <a:off x="2249845" y="1761660"/>
            <a:ext cx="1492780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3" b="80576"/>
          <a:stretch/>
        </p:blipFill>
        <p:spPr bwMode="auto">
          <a:xfrm>
            <a:off x="119027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00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73667" b="80576"/>
          <a:stretch/>
        </p:blipFill>
        <p:spPr bwMode="auto">
          <a:xfrm>
            <a:off x="761039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00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209" r="60179" b="80367"/>
          <a:stretch/>
        </p:blipFill>
        <p:spPr bwMode="auto">
          <a:xfrm>
            <a:off x="1403051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00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8" r="318" b="80576"/>
          <a:stretch/>
        </p:blipFill>
        <p:spPr bwMode="auto">
          <a:xfrm>
            <a:off x="2045063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00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19527" r="88056" b="61049"/>
          <a:stretch/>
        </p:blipFill>
        <p:spPr bwMode="auto">
          <a:xfrm>
            <a:off x="2687075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00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9842" r="73340" b="60734"/>
          <a:stretch/>
        </p:blipFill>
        <p:spPr bwMode="auto">
          <a:xfrm>
            <a:off x="3329087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00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8927" r="59852" b="41649"/>
          <a:stretch/>
        </p:blipFill>
        <p:spPr bwMode="auto">
          <a:xfrm>
            <a:off x="7829150" y="4443957"/>
            <a:ext cx="612647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00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7" r="48866" b="80576"/>
          <a:stretch/>
        </p:blipFill>
        <p:spPr bwMode="auto">
          <a:xfrm>
            <a:off x="3971099" y="4443958"/>
            <a:ext cx="618976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0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r="38117" b="80576"/>
          <a:stretch/>
        </p:blipFill>
        <p:spPr bwMode="auto">
          <a:xfrm>
            <a:off x="4608712" y="4443958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00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19527" r="60342" b="61049"/>
          <a:stretch/>
        </p:blipFill>
        <p:spPr bwMode="auto">
          <a:xfrm>
            <a:off x="5250723" y="4443958"/>
            <a:ext cx="622233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00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4" t="19527" r="10812" b="61049"/>
          <a:stretch/>
        </p:blipFill>
        <p:spPr bwMode="auto">
          <a:xfrm>
            <a:off x="5891593" y="4443958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00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0" t="19527" b="61049"/>
          <a:stretch/>
        </p:blipFill>
        <p:spPr bwMode="auto">
          <a:xfrm>
            <a:off x="6533604" y="4443958"/>
            <a:ext cx="634898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00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1" r="87863" b="41485"/>
          <a:stretch/>
        </p:blipFill>
        <p:spPr bwMode="auto">
          <a:xfrm>
            <a:off x="7187139" y="4443958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00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78925" r="87836" b="1651"/>
          <a:stretch/>
        </p:blipFill>
        <p:spPr bwMode="auto">
          <a:xfrm>
            <a:off x="8460432" y="4443958"/>
            <a:ext cx="634898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矩形 67"/>
          <p:cNvSpPr/>
          <p:nvPr/>
        </p:nvSpPr>
        <p:spPr>
          <a:xfrm>
            <a:off x="4720612" y="1761729"/>
            <a:ext cx="1465686" cy="143894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9" name="0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3" b="80576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" name="000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73667" b="80576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000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209" r="60179" b="80367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000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8" r="318" b="80576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" name="000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19527" r="88056" b="61049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000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9842" r="73340" b="60734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000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8927" r="59852" b="41649"/>
          <a:stretch/>
        </p:blipFill>
        <p:spPr bwMode="auto">
          <a:xfrm>
            <a:off x="4726893" y="1761729"/>
            <a:ext cx="1460704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000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7" r="48866" b="80576"/>
          <a:stretch/>
        </p:blipFill>
        <p:spPr bwMode="auto">
          <a:xfrm>
            <a:off x="4724647" y="1761728"/>
            <a:ext cx="1455357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" name="00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r="38117" b="80576"/>
          <a:stretch/>
        </p:blipFill>
        <p:spPr bwMode="auto">
          <a:xfrm>
            <a:off x="4720742" y="1761728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000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19527" r="60342" b="61049"/>
          <a:stretch/>
        </p:blipFill>
        <p:spPr bwMode="auto">
          <a:xfrm>
            <a:off x="4721758" y="1761728"/>
            <a:ext cx="1463001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" name="000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4" t="19527" r="10812" b="61049"/>
          <a:stretch/>
        </p:blipFill>
        <p:spPr bwMode="auto">
          <a:xfrm>
            <a:off x="4720742" y="1761728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" name="000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0" t="19527" b="61049"/>
          <a:stretch/>
        </p:blipFill>
        <p:spPr bwMode="auto">
          <a:xfrm>
            <a:off x="4710500" y="1761728"/>
            <a:ext cx="1492780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" name="000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1" r="87863" b="41485"/>
          <a:stretch/>
        </p:blipFill>
        <p:spPr bwMode="auto">
          <a:xfrm>
            <a:off x="4720742" y="1761728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" name="000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78925" r="87836" b="1651"/>
          <a:stretch/>
        </p:blipFill>
        <p:spPr bwMode="auto">
          <a:xfrm>
            <a:off x="4710500" y="1761728"/>
            <a:ext cx="1492780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" name="动作按钮: 前进或下一项 82">
            <a:hlinkClick r:id="" action="ppaction://hlinkshowjump?jump=nextslide" highlightClick="1"/>
          </p:cNvPr>
          <p:cNvSpPr/>
          <p:nvPr/>
        </p:nvSpPr>
        <p:spPr>
          <a:xfrm>
            <a:off x="7974190" y="3741752"/>
            <a:ext cx="322566" cy="322566"/>
          </a:xfrm>
          <a:prstGeom prst="actionButtonForwardNext">
            <a:avLst/>
          </a:prstGeom>
          <a:ln w="1905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57075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3" b="80576"/>
          <a:stretch/>
        </p:blipFill>
        <p:spPr bwMode="auto">
          <a:xfrm>
            <a:off x="60193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73667" b="80576"/>
          <a:stretch/>
        </p:blipFill>
        <p:spPr bwMode="auto">
          <a:xfrm>
            <a:off x="702205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209" r="60179" b="80367"/>
          <a:stretch/>
        </p:blipFill>
        <p:spPr bwMode="auto">
          <a:xfrm>
            <a:off x="1344217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8" r="318" b="80576"/>
          <a:stretch/>
        </p:blipFill>
        <p:spPr bwMode="auto">
          <a:xfrm>
            <a:off x="1986229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19527" r="88056" b="61049"/>
          <a:stretch/>
        </p:blipFill>
        <p:spPr bwMode="auto">
          <a:xfrm>
            <a:off x="2628241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9842" r="73340" b="60734"/>
          <a:stretch/>
        </p:blipFill>
        <p:spPr bwMode="auto">
          <a:xfrm>
            <a:off x="3270253" y="154595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8927" r="59852" b="41649"/>
          <a:stretch/>
        </p:blipFill>
        <p:spPr bwMode="auto">
          <a:xfrm>
            <a:off x="7770316" y="154595"/>
            <a:ext cx="612647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7" r="48866" b="80576"/>
          <a:stretch/>
        </p:blipFill>
        <p:spPr bwMode="auto">
          <a:xfrm>
            <a:off x="3912265" y="154596"/>
            <a:ext cx="618976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r="38117" b="80576"/>
          <a:stretch/>
        </p:blipFill>
        <p:spPr bwMode="auto">
          <a:xfrm>
            <a:off x="4549878" y="154596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19527" r="60342" b="61049"/>
          <a:stretch/>
        </p:blipFill>
        <p:spPr bwMode="auto">
          <a:xfrm>
            <a:off x="5191889" y="154596"/>
            <a:ext cx="622233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4" t="19527" r="10812" b="61049"/>
          <a:stretch/>
        </p:blipFill>
        <p:spPr bwMode="auto">
          <a:xfrm>
            <a:off x="5832759" y="154596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0" t="19527" b="61049"/>
          <a:stretch/>
        </p:blipFill>
        <p:spPr bwMode="auto">
          <a:xfrm>
            <a:off x="6474770" y="154596"/>
            <a:ext cx="634898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1" r="87863" b="41485"/>
          <a:stretch/>
        </p:blipFill>
        <p:spPr bwMode="auto">
          <a:xfrm>
            <a:off x="7128305" y="154596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78925" r="87836" b="1651"/>
          <a:stretch/>
        </p:blipFill>
        <p:spPr bwMode="auto">
          <a:xfrm>
            <a:off x="8401598" y="154596"/>
            <a:ext cx="634898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直接连接符 16"/>
          <p:cNvCxnSpPr/>
          <p:nvPr/>
        </p:nvCxnSpPr>
        <p:spPr>
          <a:xfrm>
            <a:off x="0" y="915566"/>
            <a:ext cx="9144000" cy="0"/>
          </a:xfrm>
          <a:prstGeom prst="line">
            <a:avLst/>
          </a:prstGeom>
          <a:ln w="1143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0" y="4299942"/>
            <a:ext cx="9144000" cy="0"/>
          </a:xfrm>
          <a:prstGeom prst="line">
            <a:avLst/>
          </a:prstGeom>
          <a:ln w="1143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2259957" y="1761661"/>
            <a:ext cx="1465686" cy="143894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3" b="80576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0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73667" b="80576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0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209" r="60179" b="80367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0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8" r="318" b="80576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0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19527" r="88056" b="61049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0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9842" r="73340" b="60734"/>
          <a:stretch/>
        </p:blipFill>
        <p:spPr bwMode="auto">
          <a:xfrm>
            <a:off x="2256703" y="1761661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0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8927" r="59852" b="41649"/>
          <a:stretch/>
        </p:blipFill>
        <p:spPr bwMode="auto">
          <a:xfrm>
            <a:off x="2266238" y="1761661"/>
            <a:ext cx="1460704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0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7" r="48866" b="80576"/>
          <a:stretch/>
        </p:blipFill>
        <p:spPr bwMode="auto">
          <a:xfrm>
            <a:off x="2263992" y="1761660"/>
            <a:ext cx="1455357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r="38117" b="80576"/>
          <a:stretch/>
        </p:blipFill>
        <p:spPr bwMode="auto">
          <a:xfrm>
            <a:off x="2260087" y="1761660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0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19527" r="60342" b="61049"/>
          <a:stretch/>
        </p:blipFill>
        <p:spPr bwMode="auto">
          <a:xfrm>
            <a:off x="2261103" y="1761660"/>
            <a:ext cx="1463001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0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4" t="19527" r="10812" b="61049"/>
          <a:stretch/>
        </p:blipFill>
        <p:spPr bwMode="auto">
          <a:xfrm>
            <a:off x="2260087" y="1761660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0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0" t="19527" b="61049"/>
          <a:stretch/>
        </p:blipFill>
        <p:spPr bwMode="auto">
          <a:xfrm>
            <a:off x="2249845" y="1761660"/>
            <a:ext cx="1492780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0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1" r="87863" b="41485"/>
          <a:stretch/>
        </p:blipFill>
        <p:spPr bwMode="auto">
          <a:xfrm>
            <a:off x="2260087" y="1761660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0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78925" r="87836" b="1651"/>
          <a:stretch/>
        </p:blipFill>
        <p:spPr bwMode="auto">
          <a:xfrm>
            <a:off x="2249845" y="1761660"/>
            <a:ext cx="1492780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3" b="80576"/>
          <a:stretch/>
        </p:blipFill>
        <p:spPr bwMode="auto">
          <a:xfrm>
            <a:off x="119027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00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73667" b="80576"/>
          <a:stretch/>
        </p:blipFill>
        <p:spPr bwMode="auto">
          <a:xfrm>
            <a:off x="761039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00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209" r="60179" b="80367"/>
          <a:stretch/>
        </p:blipFill>
        <p:spPr bwMode="auto">
          <a:xfrm>
            <a:off x="1403051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00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8" r="318" b="80576"/>
          <a:stretch/>
        </p:blipFill>
        <p:spPr bwMode="auto">
          <a:xfrm>
            <a:off x="2045063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00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19527" r="88056" b="61049"/>
          <a:stretch/>
        </p:blipFill>
        <p:spPr bwMode="auto">
          <a:xfrm>
            <a:off x="2687075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00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9842" r="73340" b="60734"/>
          <a:stretch/>
        </p:blipFill>
        <p:spPr bwMode="auto">
          <a:xfrm>
            <a:off x="3329087" y="4443957"/>
            <a:ext cx="623375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00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8927" r="59852" b="41649"/>
          <a:stretch/>
        </p:blipFill>
        <p:spPr bwMode="auto">
          <a:xfrm>
            <a:off x="7829150" y="4443957"/>
            <a:ext cx="612647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00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7" r="48866" b="80576"/>
          <a:stretch/>
        </p:blipFill>
        <p:spPr bwMode="auto">
          <a:xfrm>
            <a:off x="3971099" y="4443958"/>
            <a:ext cx="618976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0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r="38117" b="80576"/>
          <a:stretch/>
        </p:blipFill>
        <p:spPr bwMode="auto">
          <a:xfrm>
            <a:off x="4608712" y="4443958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00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19527" r="60342" b="61049"/>
          <a:stretch/>
        </p:blipFill>
        <p:spPr bwMode="auto">
          <a:xfrm>
            <a:off x="5250723" y="4443958"/>
            <a:ext cx="622233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00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4" t="19527" r="10812" b="61049"/>
          <a:stretch/>
        </p:blipFill>
        <p:spPr bwMode="auto">
          <a:xfrm>
            <a:off x="5891593" y="4443958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00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0" t="19527" b="61049"/>
          <a:stretch/>
        </p:blipFill>
        <p:spPr bwMode="auto">
          <a:xfrm>
            <a:off x="6533604" y="4443958"/>
            <a:ext cx="634898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00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1" r="87863" b="41485"/>
          <a:stretch/>
        </p:blipFill>
        <p:spPr bwMode="auto">
          <a:xfrm>
            <a:off x="7187139" y="4443958"/>
            <a:ext cx="623374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00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78925" r="87836" b="1651"/>
          <a:stretch/>
        </p:blipFill>
        <p:spPr bwMode="auto">
          <a:xfrm>
            <a:off x="8460432" y="4443958"/>
            <a:ext cx="634898" cy="61200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矩形 67"/>
          <p:cNvSpPr/>
          <p:nvPr/>
        </p:nvSpPr>
        <p:spPr>
          <a:xfrm>
            <a:off x="4720612" y="1761729"/>
            <a:ext cx="1465686" cy="143894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9" name="00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63" b="80576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" name="000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6" r="73667" b="80576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000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209" r="60179" b="80367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000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8" r="318" b="80576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" name="000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19527" r="88056" b="61049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000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9842" r="73340" b="60734"/>
          <a:stretch/>
        </p:blipFill>
        <p:spPr bwMode="auto">
          <a:xfrm>
            <a:off x="4717358" y="1761729"/>
            <a:ext cx="1486278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000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t="38927" r="59852" b="41649"/>
          <a:stretch/>
        </p:blipFill>
        <p:spPr bwMode="auto">
          <a:xfrm>
            <a:off x="4726893" y="1761729"/>
            <a:ext cx="1460704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000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7" r="48866" b="80576"/>
          <a:stretch/>
        </p:blipFill>
        <p:spPr bwMode="auto">
          <a:xfrm>
            <a:off x="4724647" y="1761728"/>
            <a:ext cx="1455357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" name="00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r="38117" b="80576"/>
          <a:stretch/>
        </p:blipFill>
        <p:spPr bwMode="auto">
          <a:xfrm>
            <a:off x="4720742" y="1761728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000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19527" r="60342" b="61049"/>
          <a:stretch/>
        </p:blipFill>
        <p:spPr bwMode="auto">
          <a:xfrm>
            <a:off x="4721758" y="1761728"/>
            <a:ext cx="1463001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" name="000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4" t="19527" r="10812" b="61049"/>
          <a:stretch/>
        </p:blipFill>
        <p:spPr bwMode="auto">
          <a:xfrm>
            <a:off x="4720742" y="1761728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" name="000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0" t="19527" b="61049"/>
          <a:stretch/>
        </p:blipFill>
        <p:spPr bwMode="auto">
          <a:xfrm>
            <a:off x="4710500" y="1761728"/>
            <a:ext cx="1492780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" name="000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1" r="87863" b="41485"/>
          <a:stretch/>
        </p:blipFill>
        <p:spPr bwMode="auto">
          <a:xfrm>
            <a:off x="4720742" y="1761728"/>
            <a:ext cx="1465685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" name="000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78925" r="87836" b="1651"/>
          <a:stretch/>
        </p:blipFill>
        <p:spPr bwMode="auto">
          <a:xfrm>
            <a:off x="4710500" y="1761728"/>
            <a:ext cx="1492780" cy="145916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" name="动作按钮: 前进或下一项 82">
            <a:hlinkClick r:id="" action="ppaction://hlinkshowjump?jump=nextslide" highlightClick="1"/>
          </p:cNvPr>
          <p:cNvSpPr/>
          <p:nvPr/>
        </p:nvSpPr>
        <p:spPr>
          <a:xfrm>
            <a:off x="7974190" y="3741752"/>
            <a:ext cx="322566" cy="322566"/>
          </a:xfrm>
          <a:prstGeom prst="actionButtonForwardNext">
            <a:avLst/>
          </a:prstGeom>
          <a:ln w="1905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0630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565572"/>
          </a:xfrm>
        </p:spPr>
        <p:txBody>
          <a:bodyPr>
            <a:normAutofit fontScale="90000"/>
          </a:bodyPr>
          <a:lstStyle/>
          <a:p>
            <a:r>
              <a:rPr lang="zh-CN" altLang="en-US" sz="3200" dirty="0" smtClean="0">
                <a:latin typeface="黑体" pitchFamily="49" charset="-122"/>
                <a:ea typeface="黑体" pitchFamily="49" charset="-122"/>
              </a:rPr>
              <a:t>操作说明</a:t>
            </a:r>
            <a:endParaRPr lang="zh-CN" altLang="en-US" sz="32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679057"/>
          </a:xfrm>
        </p:spPr>
        <p:txBody>
          <a:bodyPr/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实现</a:t>
            </a:r>
            <a:r>
              <a:rPr lang="zh-CN" altLang="zh-CN" sz="20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任意两张放在</a:t>
            </a:r>
            <a:r>
              <a:rPr lang="zh-CN" altLang="zh-CN" sz="20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一起</a:t>
            </a:r>
            <a:r>
              <a:rPr lang="zh-CN" altLang="en-US" sz="20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：</a:t>
            </a:r>
            <a:endParaRPr lang="en-US" altLang="zh-CN" sz="20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 marL="0" indent="0">
              <a:buNone/>
            </a:pPr>
            <a:r>
              <a:rPr lang="zh-CN" altLang="en-US" sz="2000" dirty="0" smtClean="0">
                <a:latin typeface="黑体" pitchFamily="49" charset="-122"/>
                <a:ea typeface="黑体" pitchFamily="49" charset="-122"/>
              </a:rPr>
              <a:t>   点上面一排图标，在中间靠左的方框里放大，</a:t>
            </a:r>
            <a:endParaRPr lang="en-US" altLang="zh-CN" sz="2000" dirty="0" smtClean="0">
              <a:latin typeface="黑体" pitchFamily="49" charset="-122"/>
              <a:ea typeface="黑体" pitchFamily="49" charset="-122"/>
            </a:endParaRPr>
          </a:p>
          <a:p>
            <a:pPr marL="0" indent="0">
              <a:buNone/>
            </a:pP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000" dirty="0" smtClean="0">
                <a:latin typeface="黑体" pitchFamily="49" charset="-122"/>
                <a:ea typeface="黑体" pitchFamily="49" charset="-122"/>
              </a:rPr>
              <a:t>  </a:t>
            </a:r>
            <a:r>
              <a:rPr lang="zh-CN" altLang="en-US" sz="2000" dirty="0" smtClean="0">
                <a:latin typeface="黑体" pitchFamily="49" charset="-122"/>
                <a:ea typeface="黑体" pitchFamily="49" charset="-122"/>
              </a:rPr>
              <a:t>点下面一排图标，在中间靠右的方框里放大。</a:t>
            </a:r>
            <a:endParaRPr lang="en-US" altLang="zh-CN" sz="2000" dirty="0" smtClean="0">
              <a:latin typeface="黑体" pitchFamily="49" charset="-122"/>
              <a:ea typeface="黑体" pitchFamily="49" charset="-122"/>
            </a:endParaRPr>
          </a:p>
          <a:p>
            <a:pPr marL="0" indent="0">
              <a:buNone/>
            </a:pPr>
            <a:r>
              <a:rPr lang="zh-CN" altLang="en-US" sz="2000" dirty="0" smtClean="0">
                <a:latin typeface="黑体" pitchFamily="49" charset="-122"/>
                <a:ea typeface="黑体" pitchFamily="49" charset="-122"/>
              </a:rPr>
              <a:t>   点击下一页按钮或空白处，进行下一轮</a:t>
            </a:r>
            <a:endParaRPr lang="en-US" altLang="zh-CN" sz="2000" dirty="0" smtClean="0">
              <a:latin typeface="黑体" pitchFamily="49" charset="-122"/>
              <a:ea typeface="黑体" pitchFamily="49" charset="-122"/>
            </a:endParaRPr>
          </a:p>
          <a:p>
            <a:pPr marL="0" indent="0">
              <a:buNone/>
            </a:pPr>
            <a:r>
              <a:rPr lang="zh-CN" altLang="en-US" sz="2000" dirty="0" smtClean="0">
                <a:latin typeface="黑体" pitchFamily="49" charset="-122"/>
                <a:ea typeface="黑体" pitchFamily="49" charset="-122"/>
              </a:rPr>
              <a:t>   如需更多轮游戏，可重新放映或复制幻灯片</a:t>
            </a:r>
            <a:endParaRPr lang="en-US" altLang="zh-CN" sz="2000" dirty="0" smtClean="0">
              <a:latin typeface="黑体" pitchFamily="49" charset="-122"/>
              <a:ea typeface="黑体" pitchFamily="49" charset="-122"/>
            </a:endParaRPr>
          </a:p>
          <a:p>
            <a:endParaRPr lang="zh-CN" altLang="en-US" sz="2000" dirty="0"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893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笔记本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笔记本主题" id="{18E325B3-EB09-4888-B998-0AA3DD8F9474}" vid="{48472079-906D-466B-9ED2-579C72CAC3D5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68</Words>
  <Application>Microsoft Office PowerPoint</Application>
  <PresentationFormat>全屏显示(16:9)</PresentationFormat>
  <Paragraphs>6</Paragraphs>
  <Slides>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9" baseType="lpstr">
      <vt:lpstr>笔记本主题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操作说明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14</cp:revision>
  <dcterms:created xsi:type="dcterms:W3CDTF">2016-11-07T11:12:14Z</dcterms:created>
  <dcterms:modified xsi:type="dcterms:W3CDTF">2016-12-24T09:19:18Z</dcterms:modified>
</cp:coreProperties>
</file>