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7" r:id="rId5"/>
  </p:sldIdLst>
  <p:sldSz cx="12192000" cy="6858000"/>
  <p:notesSz cx="6858000" cy="9144000"/>
  <p:custDataLst>
    <p:tags r:id="rId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90" userDrawn="1">
          <p15:clr>
            <a:srgbClr val="A4A3A4"/>
          </p15:clr>
        </p15:guide>
        <p15:guide id="2" pos="28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754" y="-77"/>
      </p:cViewPr>
      <p:guideLst>
        <p:guide orient="horz" pos="2190"/>
        <p:guide pos="28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lvl="0" indent="0" eaLnBrk="1" hangingPunct="1"/>
            <a:endParaRPr sz="1200"/>
          </a:p>
        </p:txBody>
      </p:sp>
      <p:sp>
        <p:nvSpPr>
          <p:cNvPr id="4099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lvl="0" indent="0" algn="r" eaLnBrk="1" hangingPunct="1"/>
            <a:endParaRPr sz="1200"/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4101" name="备注占位符 4"/>
          <p:cNvSpPr/>
          <p:nvPr/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spcBef>
                <a:spcPct val="30000"/>
              </a:spcBef>
            </a:pPr>
            <a:r>
              <a:rPr lang="zh-CN" altLang="en-US"/>
              <a:t>单击此处编辑母版文本样式</a:t>
            </a:r>
          </a:p>
          <a:p>
            <a:pPr lvl="1">
              <a:spcBef>
                <a:spcPct val="30000"/>
              </a:spcBef>
            </a:pPr>
            <a:r>
              <a:rPr lang="zh-CN" altLang="en-US"/>
              <a:t>第二级</a:t>
            </a:r>
          </a:p>
          <a:p>
            <a:pPr lvl="2">
              <a:spcBef>
                <a:spcPct val="30000"/>
              </a:spcBef>
            </a:pPr>
            <a:r>
              <a:rPr lang="zh-CN" altLang="en-US"/>
              <a:t>第三级</a:t>
            </a:r>
          </a:p>
          <a:p>
            <a:pPr lvl="3">
              <a:spcBef>
                <a:spcPct val="30000"/>
              </a:spcBef>
            </a:pPr>
            <a:r>
              <a:rPr lang="zh-CN" altLang="en-US"/>
              <a:t>第四级</a:t>
            </a:r>
          </a:p>
          <a:p>
            <a:pPr lvl="4">
              <a:spcBef>
                <a:spcPct val="30000"/>
              </a:spcBef>
            </a:pPr>
            <a:r>
              <a:rPr lang="zh-CN" altLang="en-US"/>
              <a:t>第五级</a:t>
            </a:r>
          </a:p>
        </p:txBody>
      </p:sp>
      <p:sp>
        <p:nvSpPr>
          <p:cNvPr id="4102" name="页脚占位符 5"/>
          <p:cNvSpPr>
            <a:spLocks noGrp="1"/>
          </p:cNvSpPr>
          <p:nvPr>
            <p:ph type="ftr" sz="quarter" idx="3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lvl="0" indent="0" eaLnBrk="1" hangingPunct="1"/>
            <a:endParaRPr sz="1200"/>
          </a:p>
        </p:txBody>
      </p:sp>
      <p:sp>
        <p:nvSpPr>
          <p:cNvPr id="4103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lvl="0" indent="0" algn="r" eaLnBrk="1" hangingPunct="1"/>
            <a:fld id="{9A0DB2DC-4C9A-4742-B13C-FB6460FD3503}" type="slidenum">
              <a:rPr lang="zh-CN" altLang="en-US" sz="1200"/>
              <a:pPr marL="0" lvl="0" indent="0" algn="r" eaLnBrk="1" hangingPunct="1"/>
              <a:t>‹#›</a:t>
            </a:fld>
            <a:endParaRPr lang="zh-C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l" defTabSz="914400" rtl="0" eaLnBrk="0" fontAlgn="ctr" latinLnBrk="1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 sz="4400" b="0" i="0" u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 defTabSz="0" rtl="0" eaLnBrk="0" fontAlgn="ctr" latinLnBrk="1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defRPr sz="300" b="1" i="0" u="none" baseline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</a:defRPr>
            </a:lvl1pPr>
            <a:lvl2pPr marL="457200" lvl="1" indent="0" algn="ctr" defTabSz="0" rtl="0" eaLnBrk="0" fontAlgn="ctr" latinLnBrk="1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defRPr sz="2800" b="0" i="1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2pPr>
            <a:lvl3pPr marL="914400" lvl="2" indent="0" algn="ctr" defTabSz="0" rtl="0" eaLnBrk="0" fontAlgn="ctr" latinLnBrk="1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defRPr sz="2400" b="0" i="1" u="none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371600" lvl="3" indent="0" algn="ctr" defTabSz="0" rtl="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defRPr sz="2000" b="0" i="1" u="none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1828800" lvl="4" indent="0" algn="ctr" defTabSz="0" rtl="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defRPr sz="1800" b="0" i="1" u="none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</a:p>
        </p:txBody>
      </p:sp>
      <p:sp>
        <p:nvSpPr>
          <p:cNvPr id="2052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indent="0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 eaLnBrk="1" hangingPunct="1"/>
            <a:endParaRPr>
              <a:sym typeface="Calibri" panose="020F0502020204030204" pitchFamily="34" charset="0"/>
            </a:endParaRPr>
          </a:p>
        </p:txBody>
      </p:sp>
      <p:sp>
        <p:nvSpPr>
          <p:cNvPr id="2053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indent="0" algn="ctr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 eaLnBrk="1" hangingPunct="1"/>
            <a:endParaRPr>
              <a:sym typeface="Calibri" panose="020F0502020204030204" pitchFamily="34" charset="0"/>
            </a:endParaRPr>
          </a:p>
        </p:txBody>
      </p:sp>
      <p:sp>
        <p:nvSpPr>
          <p:cNvPr id="205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indent="0" algn="r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 eaLnBrk="1" hangingPunct="1"/>
            <a:fld id="{9A0DB2DC-4C9A-4742-B13C-FB6460FD3503}" type="slidenum">
              <a:rPr lang="zh-CN" altLang="en-US">
                <a:sym typeface="Calibri" panose="020F0502020204030204" pitchFamily="34" charset="0"/>
              </a:rPr>
              <a:pPr eaLnBrk="1" hangingPunct="1"/>
              <a:t>‹#›</a:t>
            </a:fld>
            <a:endParaRPr lang="zh-CN" altLang="en-US"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indent="0" algn="l" fontAlgn="base">
              <a:buFontTx/>
              <a:defRPr sz="12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indent="0" algn="ctr" fontAlgn="base">
              <a:buFontTx/>
              <a:defRPr sz="12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endParaRPr baseline="0">
              <a:sym typeface="Calibri" panose="020F0502020204030204" pitchFamily="34" charset="0"/>
            </a:endParaRPr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indent="0" algn="r" fontAlgn="base">
              <a:buFontTx/>
              <a:defRPr sz="12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 lvl="0" defTabSz="914400" rtl="0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</a:pPr>
            <a:fld id="{9A0DB2DC-4C9A-4742-B13C-FB6460FD3503}" type="slidenum">
              <a:rPr lang="zh-CN" altLang="en-US" baseline="0">
                <a:sym typeface="Calibri" panose="020F0502020204030204" pitchFamily="34" charset="0"/>
              </a:rPr>
              <a:pPr lvl="0" defTabSz="914400" rtl="0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</a:pPr>
              <a:t>‹#›</a:t>
            </a:fld>
            <a:endParaRPr lang="zh-CN" altLang="en-US" sz="1200" u="none" baseline="0">
              <a:solidFill>
                <a:srgbClr val="898989"/>
              </a:solidFill>
              <a:latin typeface="Calibri" panose="020F0502020204030204" pitchFamily="34" charset="0"/>
              <a:ea typeface="MS PGothic" panose="020B0600070205080204" pitchFamily="34" charset="-128"/>
              <a:sym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rtl="0" eaLnBrk="0" fontAlgn="ctr" hangingPunct="0">
        <a:lnSpc>
          <a:spcPct val="90000"/>
        </a:lnSpc>
        <a:spcBef>
          <a:spcPct val="0"/>
        </a:spcBef>
        <a:spcAft>
          <a:spcPct val="0"/>
        </a:spcAft>
        <a:buSzPct val="100000"/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  <a:lvl2pPr marL="0" lvl="1" indent="0" algn="l" defTabSz="914400" rtl="0" eaLnBrk="0" fontAlgn="ctr" hangingPunct="0">
        <a:lnSpc>
          <a:spcPct val="9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2pPr>
      <a:lvl3pPr marL="0" lvl="2" indent="0" algn="l" defTabSz="914400" rtl="0" eaLnBrk="0" fontAlgn="ctr" hangingPunct="0">
        <a:lnSpc>
          <a:spcPct val="9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3pPr>
      <a:lvl4pPr marL="0" lvl="3" indent="0" algn="l" defTabSz="914400" rtl="0" eaLnBrk="0" fontAlgn="ctr" hangingPunct="0">
        <a:lnSpc>
          <a:spcPct val="9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4pPr>
      <a:lvl5pPr marL="0" lvl="4" indent="0" algn="l" defTabSz="914400" rtl="0" eaLnBrk="0" fontAlgn="ctr" hangingPunct="0">
        <a:lnSpc>
          <a:spcPct val="9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5pPr>
    </p:titleStyle>
    <p:bodyStyle>
      <a:lvl1pPr marL="228600" lvl="0" indent="-228600" algn="l" defTabSz="0" rtl="0" eaLnBrk="0" fontAlgn="ctr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3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lvl="1" indent="228600" algn="l" defTabSz="0" rtl="0" eaLnBrk="0" fontAlgn="ctr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b="0" i="1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228600" lvl="2" indent="685800" algn="l" defTabSz="0" rtl="0" eaLnBrk="0" fontAlgn="ctr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4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3pPr>
      <a:lvl4pPr marL="1143000" lvl="3" indent="228600" algn="l" defTabSz="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sz="20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4pPr>
      <a:lvl5pPr marL="1600200" lvl="4" indent="228600" algn="l" defTabSz="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sz="18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5pPr>
      <a:lvl6pPr marL="2514600" lvl="5" indent="-228600" algn="l" defTabSz="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Pct val="100000"/>
        <a:buFont typeface="Arial" panose="020B0604020202020204" pitchFamily="34" charset="0"/>
        <a:buChar char="•"/>
        <a:defRPr sz="18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6pPr>
      <a:lvl7pPr marL="2971800" lvl="6" indent="-228600" algn="l" defTabSz="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Pct val="100000"/>
        <a:buFont typeface="Arial" panose="020B0604020202020204" pitchFamily="34" charset="0"/>
        <a:buChar char="•"/>
        <a:defRPr sz="18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7pPr>
      <a:lvl8pPr marL="3429000" lvl="7" indent="-228600" algn="l" defTabSz="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Pct val="100000"/>
        <a:buFont typeface="Arial" panose="020B0604020202020204" pitchFamily="34" charset="0"/>
        <a:buChar char="•"/>
        <a:defRPr sz="18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8pPr>
      <a:lvl9pPr marL="3886200" lvl="8" indent="-228600" algn="l" defTabSz="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Pct val="100000"/>
        <a:buFont typeface="Arial" panose="020B0604020202020204" pitchFamily="34" charset="0"/>
        <a:buChar char="•"/>
        <a:defRPr sz="1800" b="0" i="1" u="none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  <a:sym typeface="Calibri" panose="020F0502020204030204" pitchFamily="34" charset="0"/>
        </a:defRPr>
      </a:lvl9pPr>
    </p:bodyStyle>
    <p:otherStyle>
      <a:lvl1pPr marL="0" lvl="0" indent="0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2pPr>
      <a:lvl3pPr marL="1143000" lvl="2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3pPr>
      <a:lvl4pPr marL="1600200" lvl="3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4pPr>
      <a:lvl5pPr marL="2057400" lvl="4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5pPr>
      <a:lvl6pPr marL="2286000" lvl="5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6pPr>
      <a:lvl7pPr marL="2743200" lvl="6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7pPr>
      <a:lvl8pPr marL="3200400" lvl="7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8pPr>
      <a:lvl9pPr marL="3657600" lvl="8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1800" b="0" i="0" u="none" kern="1200" baseline="0">
          <a:solidFill>
            <a:schemeClr val="tx1"/>
          </a:solidFill>
          <a:latin typeface="Calibri" panose="020F0502020204030204" pitchFamily="34" charset="0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文本框 14"/>
          <p:cNvSpPr/>
          <p:nvPr/>
        </p:nvSpPr>
        <p:spPr>
          <a:xfrm>
            <a:off x="1852295" y="1484630"/>
            <a:ext cx="7764780" cy="24352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zh-CN" sz="4800" b="1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latin typeface="宋体" panose="02010600030101010101" pitchFamily="2" charset="-122"/>
                <a:ea typeface="Aa方萌 (非商业使用)" pitchFamily="2" charset="-122"/>
                <a:sym typeface="宋体" panose="02010600030101010101" pitchFamily="2" charset="-122"/>
              </a:rPr>
              <a:t>大班数学：</a:t>
            </a:r>
            <a:r>
              <a:rPr lang="en-US" altLang="zh-CN" sz="7200" b="1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latin typeface="宋体" panose="02010600030101010101" pitchFamily="2" charset="-122"/>
                <a:ea typeface="Aa方萌 (非商业使用)" pitchFamily="2" charset="-122"/>
                <a:sym typeface="宋体" panose="02010600030101010101" pitchFamily="2" charset="-122"/>
              </a:rPr>
              <a:t>  </a:t>
            </a:r>
          </a:p>
          <a:p>
            <a:pPr marL="228600" indent="-228600">
              <a:spcBef>
                <a:spcPts val="1000"/>
              </a:spcBef>
            </a:pPr>
            <a:r>
              <a:rPr lang="en-US" altLang="zh-CN" sz="7200" b="1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latin typeface="宋体" panose="02010600030101010101" pitchFamily="2" charset="-122"/>
                <a:ea typeface="Aa方萌 (非商业使用)" pitchFamily="2" charset="-122"/>
                <a:sym typeface="宋体" panose="02010600030101010101" pitchFamily="2" charset="-122"/>
              </a:rPr>
              <a:t>    </a:t>
            </a:r>
            <a:r>
              <a:rPr lang="zh-CN" altLang="zh-CN" sz="7200" b="1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latin typeface="宋体" panose="02010600030101010101" pitchFamily="2" charset="-122"/>
                <a:ea typeface="Aa方萌 (非商业使用)" pitchFamily="2" charset="-122"/>
                <a:sym typeface="宋体" panose="02010600030101010101" pitchFamily="2" charset="-122"/>
              </a:rPr>
              <a:t>编门牌号码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base"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图片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68" y="357166"/>
            <a:ext cx="8530833" cy="6000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2" name="Picture 2" descr="图片4_副本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8210" y="47625"/>
            <a:ext cx="9147175" cy="11193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78" name="上箭头 4"/>
          <p:cNvSpPr/>
          <p:nvPr/>
        </p:nvSpPr>
        <p:spPr>
          <a:xfrm>
            <a:off x="2783840" y="3865880"/>
            <a:ext cx="485775" cy="1743075"/>
          </a:xfrm>
          <a:prstGeom prst="upArrow">
            <a:avLst>
              <a:gd name="adj1" fmla="val 50000"/>
              <a:gd name="adj2" fmla="val 49969"/>
            </a:avLst>
          </a:prstGeom>
          <a:solidFill>
            <a:srgbClr val="FF0000"/>
          </a:solidFill>
          <a:ln w="12700" cap="flat" cmpd="sng">
            <a:solidFill>
              <a:srgbClr val="42719B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endParaRPr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079" name="右箭头 3"/>
          <p:cNvSpPr/>
          <p:nvPr/>
        </p:nvSpPr>
        <p:spPr>
          <a:xfrm>
            <a:off x="2783523" y="5975350"/>
            <a:ext cx="1389062" cy="485775"/>
          </a:xfrm>
          <a:prstGeom prst="rightArrow">
            <a:avLst>
              <a:gd name="adj1" fmla="val 50000"/>
              <a:gd name="adj2" fmla="val 4998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endParaRPr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080" name="矩形 5"/>
          <p:cNvSpPr/>
          <p:nvPr/>
        </p:nvSpPr>
        <p:spPr>
          <a:xfrm>
            <a:off x="3935730" y="4869180"/>
            <a:ext cx="626110" cy="699770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en-US" altLang="zh-CN" sz="40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</a:t>
            </a:r>
          </a:p>
        </p:txBody>
      </p:sp>
      <p:sp>
        <p:nvSpPr>
          <p:cNvPr id="2082" name="矩形 5"/>
          <p:cNvSpPr/>
          <p:nvPr/>
        </p:nvSpPr>
        <p:spPr>
          <a:xfrm>
            <a:off x="4759960" y="4716463"/>
            <a:ext cx="1162050" cy="3397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en-US" altLang="zh-CN" sz="32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</a:t>
            </a:r>
            <a:r>
              <a:rPr lang="zh-CN" altLang="en-US" sz="32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01</a:t>
            </a:r>
          </a:p>
        </p:txBody>
      </p:sp>
      <p:sp>
        <p:nvSpPr>
          <p:cNvPr id="2083" name="矩形 5"/>
          <p:cNvSpPr/>
          <p:nvPr/>
        </p:nvSpPr>
        <p:spPr>
          <a:xfrm>
            <a:off x="3935730" y="3865880"/>
            <a:ext cx="612140" cy="73215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40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</a:t>
            </a:r>
          </a:p>
        </p:txBody>
      </p:sp>
      <p:sp>
        <p:nvSpPr>
          <p:cNvPr id="2084" name="矩形 5"/>
          <p:cNvSpPr/>
          <p:nvPr/>
        </p:nvSpPr>
        <p:spPr>
          <a:xfrm>
            <a:off x="6583045" y="5926455"/>
            <a:ext cx="770255" cy="561340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40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02</a:t>
            </a:r>
          </a:p>
        </p:txBody>
      </p:sp>
      <p:sp>
        <p:nvSpPr>
          <p:cNvPr id="2085" name="矩形 5"/>
          <p:cNvSpPr/>
          <p:nvPr/>
        </p:nvSpPr>
        <p:spPr>
          <a:xfrm>
            <a:off x="6239510" y="4729163"/>
            <a:ext cx="1165225" cy="3397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</a:t>
            </a:r>
            <a:r>
              <a:rPr lang="zh-CN" altLang="en-US" sz="32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02</a:t>
            </a:r>
          </a:p>
        </p:txBody>
      </p:sp>
      <p:sp>
        <p:nvSpPr>
          <p:cNvPr id="2086" name="矩形 5"/>
          <p:cNvSpPr/>
          <p:nvPr/>
        </p:nvSpPr>
        <p:spPr>
          <a:xfrm>
            <a:off x="8080375" y="5927090"/>
            <a:ext cx="744220" cy="53403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40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03</a:t>
            </a:r>
          </a:p>
        </p:txBody>
      </p:sp>
      <p:sp>
        <p:nvSpPr>
          <p:cNvPr id="2087" name="矩形 5"/>
          <p:cNvSpPr/>
          <p:nvPr/>
        </p:nvSpPr>
        <p:spPr>
          <a:xfrm>
            <a:off x="7730173" y="4710113"/>
            <a:ext cx="1163637" cy="3397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</a:t>
            </a:r>
            <a:r>
              <a:rPr lang="zh-CN" altLang="en-US" sz="32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03</a:t>
            </a:r>
          </a:p>
        </p:txBody>
      </p:sp>
      <p:sp>
        <p:nvSpPr>
          <p:cNvPr id="2089" name="矩形 5"/>
          <p:cNvSpPr/>
          <p:nvPr/>
        </p:nvSpPr>
        <p:spPr>
          <a:xfrm>
            <a:off x="4780598" y="3606800"/>
            <a:ext cx="1163637" cy="3397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</a:t>
            </a:r>
            <a:r>
              <a:rPr lang="zh-CN" altLang="en-US" sz="32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01</a:t>
            </a:r>
          </a:p>
        </p:txBody>
      </p:sp>
      <p:sp>
        <p:nvSpPr>
          <p:cNvPr id="2090" name="矩形 5"/>
          <p:cNvSpPr/>
          <p:nvPr/>
        </p:nvSpPr>
        <p:spPr>
          <a:xfrm>
            <a:off x="3935730" y="2762250"/>
            <a:ext cx="612140" cy="71564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40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3</a:t>
            </a:r>
          </a:p>
        </p:txBody>
      </p:sp>
      <p:sp>
        <p:nvSpPr>
          <p:cNvPr id="2091" name="矩形 1"/>
          <p:cNvSpPr/>
          <p:nvPr/>
        </p:nvSpPr>
        <p:spPr>
          <a:xfrm>
            <a:off x="4967605" y="5877560"/>
            <a:ext cx="746760" cy="61023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en-US" altLang="zh-CN" sz="40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01</a:t>
            </a:r>
          </a:p>
        </p:txBody>
      </p:sp>
      <p:sp>
        <p:nvSpPr>
          <p:cNvPr id="2092" name="矩形 5"/>
          <p:cNvSpPr/>
          <p:nvPr/>
        </p:nvSpPr>
        <p:spPr>
          <a:xfrm>
            <a:off x="4753610" y="2609850"/>
            <a:ext cx="1165225" cy="3397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3</a:t>
            </a:r>
            <a:r>
              <a:rPr lang="zh-CN" altLang="en-US" sz="3200">
                <a:solidFill>
                  <a:schemeClr val="accent1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01</a:t>
            </a:r>
          </a:p>
        </p:txBody>
      </p:sp>
      <p:sp>
        <p:nvSpPr>
          <p:cNvPr id="2" name="矩形 5"/>
          <p:cNvSpPr/>
          <p:nvPr>
            <p:custDataLst>
              <p:tags r:id="rId1"/>
            </p:custDataLst>
          </p:nvPr>
        </p:nvSpPr>
        <p:spPr>
          <a:xfrm>
            <a:off x="3949700" y="1628775"/>
            <a:ext cx="612140" cy="71564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en-US" altLang="zh-CN" sz="400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 additive="base">
                                        <p:cTn id="7" dur="500" fill="hold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18" dur="500" fill="hold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23" dur="500" fill="hold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28" dur="500" fill="hold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>
                                      <p:cBhvr additive="base">
                                        <p:cTn id="44" dur="500" fill="hold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49" dur="500" fill="hold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54" dur="500" fill="hold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59" dur="500" fill="hold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64" dur="500" fill="hold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69" dur="500" fill="hold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74" dur="500" fill="hold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79" dur="500" fill="hold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" grpId="0" bldLvl="0" animBg="1"/>
      <p:bldP spid="2079" grpId="1" bldLvl="0" animBg="1"/>
      <p:bldP spid="2080" grpId="2" bldLvl="0" animBg="1"/>
      <p:bldP spid="2082" grpId="4" bldLvl="0" animBg="1"/>
      <p:bldP spid="2083" grpId="5" bldLvl="0" animBg="1"/>
      <p:bldP spid="2084" grpId="6" bldLvl="0" animBg="1"/>
      <p:bldP spid="2085" grpId="7" bldLvl="0" animBg="1"/>
      <p:bldP spid="2086" grpId="8" bldLvl="0" animBg="1"/>
      <p:bldP spid="2087" grpId="9" bldLvl="0" animBg="1"/>
      <p:bldP spid="2089" grpId="11" bldLvl="0" animBg="1"/>
      <p:bldP spid="2090" grpId="12" bldLvl="0" animBg="1"/>
      <p:bldP spid="2091" grpId="13" bldLvl="0" animBg="1"/>
      <p:bldP spid="2092" grpId="14" bldLvl="0" animBg="1"/>
      <p:bldP spid="2" grpId="12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6" name="Picture 2" descr="图片4_副本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475" y="-76200"/>
            <a:ext cx="11334750" cy="129555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37" name="右箭头 3"/>
          <p:cNvSpPr/>
          <p:nvPr/>
        </p:nvSpPr>
        <p:spPr>
          <a:xfrm>
            <a:off x="4741863" y="6372225"/>
            <a:ext cx="1389062" cy="485775"/>
          </a:xfrm>
          <a:prstGeom prst="rightArrow">
            <a:avLst>
              <a:gd name="adj1" fmla="val 50000"/>
              <a:gd name="adj2" fmla="val 49987"/>
            </a:avLst>
          </a:prstGeom>
          <a:solidFill>
            <a:srgbClr val="FF0000"/>
          </a:solidFill>
          <a:ln w="12700" cap="flat" cmpd="sng">
            <a:solidFill>
              <a:srgbClr val="42719B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endParaRPr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138" name="上箭头 4"/>
          <p:cNvSpPr/>
          <p:nvPr/>
        </p:nvSpPr>
        <p:spPr>
          <a:xfrm>
            <a:off x="4632325" y="4487863"/>
            <a:ext cx="485775" cy="1743075"/>
          </a:xfrm>
          <a:prstGeom prst="upArrow">
            <a:avLst>
              <a:gd name="adj1" fmla="val 50000"/>
              <a:gd name="adj2" fmla="val 49969"/>
            </a:avLst>
          </a:prstGeom>
          <a:solidFill>
            <a:srgbClr val="5B9BD5"/>
          </a:solidFill>
          <a:ln w="12700" cap="flat" cmpd="sng">
            <a:solidFill>
              <a:srgbClr val="42719B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endParaRPr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139" name="矩形 5"/>
          <p:cNvSpPr/>
          <p:nvPr/>
        </p:nvSpPr>
        <p:spPr>
          <a:xfrm>
            <a:off x="5978525" y="5360988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en-US" altLang="zh-CN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</a:t>
            </a:r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01</a:t>
            </a:r>
          </a:p>
        </p:txBody>
      </p:sp>
      <p:sp>
        <p:nvSpPr>
          <p:cNvPr id="2140" name="矩形 5"/>
          <p:cNvSpPr/>
          <p:nvPr/>
        </p:nvSpPr>
        <p:spPr>
          <a:xfrm>
            <a:off x="7689850" y="5335588"/>
            <a:ext cx="1158875" cy="349250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102</a:t>
            </a:r>
          </a:p>
        </p:txBody>
      </p:sp>
      <p:sp>
        <p:nvSpPr>
          <p:cNvPr id="2141" name="矩形 5"/>
          <p:cNvSpPr/>
          <p:nvPr/>
        </p:nvSpPr>
        <p:spPr>
          <a:xfrm>
            <a:off x="9429750" y="5373688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103</a:t>
            </a:r>
          </a:p>
        </p:txBody>
      </p:sp>
      <p:sp>
        <p:nvSpPr>
          <p:cNvPr id="2142" name="矩形 5"/>
          <p:cNvSpPr/>
          <p:nvPr/>
        </p:nvSpPr>
        <p:spPr>
          <a:xfrm>
            <a:off x="5962650" y="4048125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201</a:t>
            </a:r>
          </a:p>
        </p:txBody>
      </p:sp>
      <p:sp>
        <p:nvSpPr>
          <p:cNvPr id="2143" name="矩形 5"/>
          <p:cNvSpPr/>
          <p:nvPr/>
        </p:nvSpPr>
        <p:spPr>
          <a:xfrm>
            <a:off x="7654925" y="4060825"/>
            <a:ext cx="1163638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202</a:t>
            </a:r>
          </a:p>
        </p:txBody>
      </p:sp>
      <p:sp>
        <p:nvSpPr>
          <p:cNvPr id="2144" name="矩形 5"/>
          <p:cNvSpPr/>
          <p:nvPr/>
        </p:nvSpPr>
        <p:spPr>
          <a:xfrm>
            <a:off x="9321800" y="4057650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203</a:t>
            </a:r>
          </a:p>
        </p:txBody>
      </p:sp>
      <p:sp>
        <p:nvSpPr>
          <p:cNvPr id="2145" name="矩形 5"/>
          <p:cNvSpPr/>
          <p:nvPr/>
        </p:nvSpPr>
        <p:spPr>
          <a:xfrm>
            <a:off x="5981700" y="2886075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301</a:t>
            </a:r>
          </a:p>
        </p:txBody>
      </p:sp>
      <p:sp>
        <p:nvSpPr>
          <p:cNvPr id="2146" name="矩形 5"/>
          <p:cNvSpPr/>
          <p:nvPr/>
        </p:nvSpPr>
        <p:spPr>
          <a:xfrm>
            <a:off x="7632700" y="2895600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302</a:t>
            </a:r>
          </a:p>
        </p:txBody>
      </p:sp>
      <p:sp>
        <p:nvSpPr>
          <p:cNvPr id="2147" name="矩形 5"/>
          <p:cNvSpPr/>
          <p:nvPr/>
        </p:nvSpPr>
        <p:spPr>
          <a:xfrm>
            <a:off x="9321800" y="2933700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303</a:t>
            </a:r>
          </a:p>
        </p:txBody>
      </p:sp>
      <p:sp>
        <p:nvSpPr>
          <p:cNvPr id="2148" name="矩形 5"/>
          <p:cNvSpPr/>
          <p:nvPr/>
        </p:nvSpPr>
        <p:spPr>
          <a:xfrm>
            <a:off x="6029325" y="1543050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401</a:t>
            </a:r>
          </a:p>
        </p:txBody>
      </p:sp>
      <p:sp>
        <p:nvSpPr>
          <p:cNvPr id="2149" name="矩形 5"/>
          <p:cNvSpPr/>
          <p:nvPr/>
        </p:nvSpPr>
        <p:spPr>
          <a:xfrm>
            <a:off x="7670800" y="1503363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402</a:t>
            </a:r>
          </a:p>
        </p:txBody>
      </p:sp>
      <p:sp>
        <p:nvSpPr>
          <p:cNvPr id="2150" name="矩形 5"/>
          <p:cNvSpPr/>
          <p:nvPr/>
        </p:nvSpPr>
        <p:spPr>
          <a:xfrm>
            <a:off x="9293225" y="1522413"/>
            <a:ext cx="1165225" cy="339725"/>
          </a:xfrm>
          <a:prstGeom prst="rect">
            <a:avLst/>
          </a:prstGeom>
          <a:solidFill>
            <a:srgbClr val="ED7D31"/>
          </a:solidFill>
          <a:ln w="12700" cap="flat" cmpd="sng">
            <a:solidFill>
              <a:srgbClr val="AD5B23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en-US" sz="3200">
                <a:solidFill>
                  <a:srgbClr val="FFFF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403</a:t>
            </a:r>
          </a:p>
        </p:txBody>
      </p:sp>
      <p:sp>
        <p:nvSpPr>
          <p:cNvPr id="2152" name="Text Box 18"/>
          <p:cNvSpPr/>
          <p:nvPr/>
        </p:nvSpPr>
        <p:spPr>
          <a:xfrm>
            <a:off x="846138" y="192088"/>
            <a:ext cx="58467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 additive="base">
                                        <p:cTn id="7" dur="2000" fill="hold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24" dur="2000" fill="hold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29" dur="2000" fill="hold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34" dur="2000" fill="hold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39" dur="2000" fill="hold"/>
                                        <p:tgtEl>
                                          <p:spTgt spid="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44" dur="2000" fill="hold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49" dur="2000" fill="hold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54" dur="2000" fill="hold"/>
                                        <p:tgtEl>
                                          <p:spTgt spid="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59" dur="2000" fill="hold"/>
                                        <p:tgtEl>
                                          <p:spTgt spid="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64" dur="2000" fill="hold"/>
                                        <p:tgtEl>
                                          <p:spTgt spid="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69" dur="2000" fill="hold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74" dur="2000" fill="hold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>
                                      <p:cBhvr additive="base">
                                        <p:cTn id="79" dur="2000" fill="hold"/>
                                        <p:tgtEl>
                                          <p:spTgt spid="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7" grpId="0" animBg="1"/>
      <p:bldP spid="2138" grpId="1" animBg="1"/>
      <p:bldP spid="2139" grpId="2" animBg="1"/>
      <p:bldP spid="2140" grpId="3" animBg="1"/>
      <p:bldP spid="2141" grpId="4" animBg="1"/>
      <p:bldP spid="2142" grpId="5" animBg="1"/>
      <p:bldP spid="2143" grpId="6" animBg="1"/>
      <p:bldP spid="2144" grpId="7" animBg="1"/>
      <p:bldP spid="2145" grpId="8" animBg="1"/>
      <p:bldP spid="2146" grpId="9" animBg="1"/>
      <p:bldP spid="2147" grpId="10" animBg="1"/>
      <p:bldP spid="2148" grpId="11" animBg="1"/>
      <p:bldP spid="2149" grpId="12" animBg="1"/>
      <p:bldP spid="2150" grpId="13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mQxY2VhYzE3YTQ2N2Q0ZTA2YzE0NDMxZTMxZmIwMTg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">
      <a:majorFont>
        <a:latin typeface="Arial"/>
        <a:ea typeface="Arial"/>
        <a:cs typeface=""/>
      </a:majorFont>
      <a:minorFont>
        <a:latin typeface="Calibri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</Words>
  <Application>WPS 演示</Application>
  <PresentationFormat>自定义</PresentationFormat>
  <Paragraphs>26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幻灯片 1</vt:lpstr>
      <vt:lpstr>幻灯片 2</vt:lpstr>
      <vt:lpstr>幻灯片 3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Microsoft</cp:lastModifiedBy>
  <cp:revision>7</cp:revision>
  <dcterms:created xsi:type="dcterms:W3CDTF">2019-07-09T02:41:11Z</dcterms:created>
  <dcterms:modified xsi:type="dcterms:W3CDTF">2025-06-09T03:23:03Z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ICV">
    <vt:lpwstr>5E5B9096BF4547F6BD2F20DC6B516D38_12</vt:lpwstr>
  </property>
</Properties>
</file>