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57" r:id="rId10"/>
    <p:sldId id="258" r:id="rId11"/>
    <p:sldId id="259" r:id="rId12"/>
    <p:sldId id="260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B19BF3-91B4-7734-8DBE-D9351DD57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65E705A-1D03-EC13-ABD6-E1A183E5F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376EE9-0589-78F5-92C8-08F5C781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0029B7-66D3-FFAB-3F4D-8631B6BD1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3FE8D7-5D89-6CEA-1AD3-6D037F44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91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3DE5E6-913B-8686-005F-8F488DBD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7139AD-E004-C9A2-8C07-116322E7B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E4482E-4438-8992-F323-25BC01D2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C7E3C9-8ACD-C1EF-EA29-BAE8D6410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BA87FD-D9F9-7B7C-1AB4-2E18CF84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42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75E93E-543D-9F7E-ECA4-FDEC50E7F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BCBBD2-C90A-2C5C-08CA-A83DCE5A8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6469FF-8DC1-71F3-BCAB-2F057E106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F15B9D-1BA4-61C2-27C7-C2AD6AA6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9B48DC-EA78-FFC5-719B-127069C8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6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3B4E3-B6C9-B77C-A67A-C2FD8524A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51F819-53D8-9162-ED4A-255BDC3E3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408AE3F-F4C8-6031-D10B-C32C86718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8897E6-D235-331E-4000-5404CA785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260281-BF1C-44CE-9A88-0FB6B2A13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149466-3C8F-D26C-43E1-264C36493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7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257D3B-9462-F817-83D5-73B0BFF62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46E849-9A64-8964-CBDE-FF9CA5299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A6E208-CCF8-0620-5B39-4E435AD3A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948C97D-FA71-EBED-F52E-07C49A8066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9F69128-A7F9-6AE5-3ADE-81032957D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12A1C8-6B23-4340-232A-5C987891E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7F5F51E-7863-5420-87EB-604A0F79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7C7EB03-3FCE-4DBD-ECDB-3C97B974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37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E6D08F-5A20-3A6D-F5A9-0D8EC73F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DBBFC80-E779-B163-202E-0169D557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639B5C-CFBB-8242-6356-298D6DEE4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6ABDE20-C85E-9732-B502-158D4731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79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7C13B28-3C90-CA52-14AC-9D1586177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CCE534E-D852-3256-EFC1-5C146E78A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6DEB9E-2E46-EECA-13AD-2CC5CDBB6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274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50ADE2-D401-BFBE-59E1-7985F8323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4BAA13-ECE9-CE66-AF50-EEB426F65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167C3EC-05B2-BA13-C41F-6A1649144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BA1181C-75D0-7D91-9550-3F4C4E508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B18E649-C5A7-2D03-9371-DB9E6961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6865AF-E1B7-424D-A1D2-24E6329D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55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FFD10B-499B-E8A9-F1B8-3C8E8CDE4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161C986-6FDE-FAD8-5D4C-D8024EB4B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C147442-4AFA-8ED4-6171-FE120B047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8B96E2-30DA-D962-B67D-3B15324F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C1AA55-62BB-FD90-B621-BB6BDFFBA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AB59A73-24A8-1691-9D9B-FB299820D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72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C8F866-A4A1-3B0F-7A7E-82846FDBB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60E17F-B434-D149-1C07-1908DABBC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D6A3D2-77A3-9EC5-94C9-DD00AAF0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3127B1-C300-8554-D8D2-D6420CDE9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BBEB6A-1395-A928-7031-80947AB10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53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3989B22-7959-6D07-71E2-D4FEC8C10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BDDF530-5C75-F571-CBB0-B872AE98B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7A5A1F-69E3-58E8-CF05-8C99132FB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5419BA-ABDA-CE0D-3CF4-23B06087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89FA3E-3035-0D95-30C6-0A29FE97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33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2895815-7319-7A20-D8EB-9441CFD25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A853DE-CC24-ED56-044D-F10C92C4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8B7A35-B7E5-03FE-F098-EADB1A256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4C9FF-B48D-4266-A9D1-C9201352AE51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F433EF-9D2D-0017-59F5-04685A097A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29AB34-544E-093A-3D23-908770189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462A3-2824-42A2-BE9F-CC2E4AA66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18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9C9D9E7-2162-9A8D-3C95-D5620F7C58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98A42F4-3EF5-6752-A495-AFAAE2F50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1134" y="6126554"/>
            <a:ext cx="2849732" cy="437302"/>
          </a:xfrm>
        </p:spPr>
        <p:txBody>
          <a:bodyPr>
            <a:no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小鸡出去散步。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94065C0-9F52-6238-0A9B-6CEAEEE28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556" y="0"/>
            <a:ext cx="5090887" cy="607724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6DA42AC-7D96-E2AD-53B4-C1ED6396050C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333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82362461-A243-9A5C-D36C-1F64793E5B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CA79253-8F98-8BBA-FF96-8BDEF5E6696E}"/>
              </a:ext>
            </a:extLst>
          </p:cNvPr>
          <p:cNvSpPr txBox="1">
            <a:spLocks/>
          </p:cNvSpPr>
          <p:nvPr/>
        </p:nvSpPr>
        <p:spPr>
          <a:xfrm>
            <a:off x="2860319" y="6092225"/>
            <a:ext cx="6471359" cy="521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一只狐狸跳出来，吓得小鸡赶快跑。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A28A525-26B6-256E-6581-59E9E3DC2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80" y="79899"/>
            <a:ext cx="5099438" cy="57793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54791B4-35E9-8F94-FB5E-8CA4EEBA752B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264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0A6DA4E0-773F-AF8B-3A9D-A7837562F5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38FD15-437D-268C-5CE0-6B7D6495689D}"/>
              </a:ext>
            </a:extLst>
          </p:cNvPr>
          <p:cNvSpPr txBox="1">
            <a:spLocks/>
          </p:cNvSpPr>
          <p:nvPr/>
        </p:nvSpPr>
        <p:spPr>
          <a:xfrm>
            <a:off x="2819491" y="6052275"/>
            <a:ext cx="6553017" cy="481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狐狸说：“嘿嘿！我跑得比你快！”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5F5F0E-D639-494D-8A13-E3FD3DD91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882" y="0"/>
            <a:ext cx="5478236" cy="585038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53CFFD2-38C0-77AC-EFAA-E14AE265D27F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2268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CF29A096-4E85-69BA-9464-4D3DAB3A60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F0E22C2-AA3F-9427-733A-C6462DA4B393}"/>
              </a:ext>
            </a:extLst>
          </p:cNvPr>
          <p:cNvSpPr txBox="1">
            <a:spLocks/>
          </p:cNvSpPr>
          <p:nvPr/>
        </p:nvSpPr>
        <p:spPr>
          <a:xfrm>
            <a:off x="1811045" y="6167684"/>
            <a:ext cx="8897552" cy="455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小鸡说：“你说的比我快，但是我的力气比你大！”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0529942-D2AA-D185-2EA7-F5CB01372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058" y="139746"/>
            <a:ext cx="5077883" cy="602793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F4320BA-CB66-9A8C-175A-EEFE5191297D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480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760A5711-870A-C48F-67F9-6A430B276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E63443-1EC3-F655-CD4D-4BCEDDB3AACF}"/>
              </a:ext>
            </a:extLst>
          </p:cNvPr>
          <p:cNvSpPr txBox="1">
            <a:spLocks/>
          </p:cNvSpPr>
          <p:nvPr/>
        </p:nvSpPr>
        <p:spPr>
          <a:xfrm>
            <a:off x="4030462" y="6141051"/>
            <a:ext cx="4131075" cy="526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小鸡举起一根小树枝。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B03226-B971-C3B3-1F0E-28D7D7AF1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406" y="115409"/>
            <a:ext cx="5233186" cy="587701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76CEE23-1DD7-B0C7-5B2A-539D92B3F197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977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1E43360-569B-F2E6-4D70-8EF0CEA0AF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502C9DA-817E-0041-DEAC-F318F0208317}"/>
              </a:ext>
            </a:extLst>
          </p:cNvPr>
          <p:cNvSpPr txBox="1">
            <a:spLocks/>
          </p:cNvSpPr>
          <p:nvPr/>
        </p:nvSpPr>
        <p:spPr>
          <a:xfrm>
            <a:off x="796031" y="6167683"/>
            <a:ext cx="10599937" cy="5083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狐狸说：“嘿嘿！我的力气比你大多了！”它举起一根大树枝。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33A904-07B5-F7A5-86D9-86AA34A73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24" y="0"/>
            <a:ext cx="5719551" cy="599758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9DD43A8-B566-F1DF-8537-34B920F0844E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2024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A56C936-1B5A-C417-F9AF-4B2F16DBBD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EFA8E7-6001-3FA3-E41B-B0D11F1A8BFB}"/>
              </a:ext>
            </a:extLst>
          </p:cNvPr>
          <p:cNvSpPr txBox="1">
            <a:spLocks/>
          </p:cNvSpPr>
          <p:nvPr/>
        </p:nvSpPr>
        <p:spPr>
          <a:xfrm>
            <a:off x="1453348" y="6167684"/>
            <a:ext cx="9285303" cy="517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小鸡说：“你的力气比我大，但是我跳得比你高！”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14970FE-96A9-4F42-A1D6-49B98842E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228" y="173114"/>
            <a:ext cx="5717543" cy="582375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ADC025E-1497-8047-6407-562748EF6AA0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8641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45121B6E-B5D9-2602-945E-3396778202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D9CDCDE-94B1-1D1E-09D4-410390FB524A}"/>
              </a:ext>
            </a:extLst>
          </p:cNvPr>
          <p:cNvSpPr txBox="1">
            <a:spLocks/>
          </p:cNvSpPr>
          <p:nvPr/>
        </p:nvSpPr>
        <p:spPr>
          <a:xfrm>
            <a:off x="2327728" y="6149929"/>
            <a:ext cx="7536543" cy="508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狐狸说：“嘿嘿！我跳得比你高多了！”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90BD6C0-E0EE-2DF7-58C2-24AA7FF95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881" y="0"/>
            <a:ext cx="5234238" cy="5805996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0E886D7-9379-AE37-64F7-DC6B18E8CE1B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031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437B464-C33E-D58D-5160-514BB61E63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B3F7160-13A3-BF45-D638-4A63EE343C93}"/>
              </a:ext>
            </a:extLst>
          </p:cNvPr>
          <p:cNvSpPr txBox="1">
            <a:spLocks/>
          </p:cNvSpPr>
          <p:nvPr/>
        </p:nvSpPr>
        <p:spPr>
          <a:xfrm>
            <a:off x="1519561" y="6185439"/>
            <a:ext cx="9152878" cy="5615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小鸡说：“你跳得比我高，但是我的嗓门比你大！”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828B8CD-7CA0-BA58-A5F2-911696A5B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278" y="110971"/>
            <a:ext cx="5703444" cy="598639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F812721-6291-1F1D-1028-E66050304249}"/>
              </a:ext>
            </a:extLst>
          </p:cNvPr>
          <p:cNvSpPr/>
          <p:nvPr/>
        </p:nvSpPr>
        <p:spPr>
          <a:xfrm>
            <a:off x="360909" y="58835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9090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524C3A2C-E4D6-B240-ED9B-641754C4A7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C4D8A78-DA26-4D78-3DCA-A448BA2642AC}"/>
              </a:ext>
            </a:extLst>
          </p:cNvPr>
          <p:cNvSpPr txBox="1">
            <a:spLocks/>
          </p:cNvSpPr>
          <p:nvPr/>
        </p:nvSpPr>
        <p:spPr>
          <a:xfrm>
            <a:off x="2738165" y="5869150"/>
            <a:ext cx="6715670" cy="904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狐狸生气地说：“我的嗓门比你大多了！”狐狸大声地叫啊叫。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71A53D-6EE8-94F7-10C2-6F9B749F9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06" y="84339"/>
            <a:ext cx="4940387" cy="568170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AA8636E-F70C-746A-19D2-41BC35BC04CC}"/>
              </a:ext>
            </a:extLst>
          </p:cNvPr>
          <p:cNvSpPr/>
          <p:nvPr/>
        </p:nvSpPr>
        <p:spPr>
          <a:xfrm>
            <a:off x="168549" y="588354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4593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B627B3B-BA9E-2A4C-7A5F-BA54E29CC6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0A2C258-F037-D4DD-F401-44ED9E4072D1}"/>
              </a:ext>
            </a:extLst>
          </p:cNvPr>
          <p:cNvSpPr txBox="1">
            <a:spLocks/>
          </p:cNvSpPr>
          <p:nvPr/>
        </p:nvSpPr>
        <p:spPr>
          <a:xfrm>
            <a:off x="2467438" y="6153227"/>
            <a:ext cx="7257124" cy="5139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农夫听到声音跑过来，狐狸吓得赶紧逃。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75D75DE-E31E-3A7C-206D-34EDB9C04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826" y="97654"/>
            <a:ext cx="5260347" cy="590458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26E193E0-A516-8346-9188-146DA3220C07}"/>
              </a:ext>
            </a:extLst>
          </p:cNvPr>
          <p:cNvSpPr/>
          <p:nvPr/>
        </p:nvSpPr>
        <p:spPr>
          <a:xfrm>
            <a:off x="168549" y="588354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310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139F324E-7A6E-611D-08DC-7AD069FA07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477E4A-ED65-08D4-8EC4-F399CE3274E8}"/>
              </a:ext>
            </a:extLst>
          </p:cNvPr>
          <p:cNvSpPr txBox="1">
            <a:spLocks/>
          </p:cNvSpPr>
          <p:nvPr/>
        </p:nvSpPr>
        <p:spPr>
          <a:xfrm>
            <a:off x="1791084" y="5851395"/>
            <a:ext cx="8609831" cy="8956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小鸡得意地说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狐狸跑得比我快，力气比我大，跳得比我高，嗓门比我大，可我小鸡更聪明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DF8A1CF-997A-9BA8-2EEA-FB1DD891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557" y="110971"/>
            <a:ext cx="6514884" cy="549527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C05CC90-217D-39A8-0702-3A8A75D4171B}"/>
              </a:ext>
            </a:extLst>
          </p:cNvPr>
          <p:cNvSpPr/>
          <p:nvPr/>
        </p:nvSpPr>
        <p:spPr>
          <a:xfrm>
            <a:off x="168549" y="588354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6741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226</Words>
  <Application>Microsoft Office PowerPoint</Application>
  <PresentationFormat>宽屏</PresentationFormat>
  <Paragraphs>24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楷体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2</cp:revision>
  <dcterms:created xsi:type="dcterms:W3CDTF">2025-02-26T07:16:33Z</dcterms:created>
  <dcterms:modified xsi:type="dcterms:W3CDTF">2025-03-12T08:38:30Z</dcterms:modified>
</cp:coreProperties>
</file>