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41EBE50-2023-43FE-8A74-C49D8B10B159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CE2277B-0BA8-45ED-BD99-41988CD119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78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59AC10A-C683-4BA6-B747-4E85AE4EF85E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683483C-E5F5-4324-ABB9-3A2A10BAC4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2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37268B6-AC85-48BB-BB58-4C26C4DAD893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89EB3B4-1660-420B-A762-1208902204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00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A5FC8BD-86B5-4C75-9A72-B3C79621AA9F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1071FC85-BE38-48F5-BA1F-682DF77CA5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8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F37EB1-26B0-4C9E-B2DB-4EA70E687A60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8494AF6-2ECF-4310-8270-31551DA4DA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82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C13EA33-592D-4852-BE29-D8C938CAD402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68A8F49-5E9F-4BDE-A16B-2273DD4EE6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3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637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69A9540-E760-4008-8BB5-F56075273085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05AB3B-8DA2-4144-AC74-8BB7179F88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85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53938DF-0FAE-4A59-961B-8C37B2211EA8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7DE53FB-BE80-45D2-9B74-7FD97E42A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49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14483CC-EA8B-4EC2-98A8-940FB016F592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341E9EA-F8BC-45D0-965E-A4ED51121A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F39782C-5349-46E3-A932-4927C4192E5D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3C1C05A-F38F-4A62-9273-291C0FEFB5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5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25B2A4C-1C03-40B4-92D6-8612924B6CE5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80717E4-3BAA-473A-B775-26AF6F816B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5E819EF0-0C73-4FE4-B1DF-6056F274ED20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BF1C493-F6B0-40CC-8DB0-8FF23E74B7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49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42725AF-B8ED-40B0-B4F8-2200F801908F}" type="datetimeFigureOut">
              <a:rPr lang="zh-CN" altLang="en-US"/>
              <a:pPr>
                <a:defRPr/>
              </a:pPr>
              <a:t>2025/6/10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D859AEB-7028-418E-B0AB-E3D128D5E1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60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F719C2D-FE01-4E85-9096-F7225F5118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281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zh-CN" altLang="en-US" noProof="0" smtClean="0"/>
              <a:t>单击图标添加剪 贴画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0A5732B-824A-4DD8-907A-3A30070254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386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29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1" fontAlgn="base" hangingPunct="1">
        <a:lnSpc>
          <a:spcPct val="90000"/>
        </a:lnSpc>
        <a:spcBef>
          <a:spcPts val="888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1" fontAlgn="base" hangingPunct="1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6.png"/><Relationship Id="rId12" Type="http://schemas.openxmlformats.org/officeDocument/2006/relationships/image" Target="../media/image1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5.png"/><Relationship Id="rId11" Type="http://schemas.openxmlformats.org/officeDocument/2006/relationships/image" Target="../media/image12.png"/><Relationship Id="rId5" Type="http://schemas.openxmlformats.org/officeDocument/2006/relationships/audio" Target="../media/audio1.wav"/><Relationship Id="rId10" Type="http://schemas.openxmlformats.org/officeDocument/2006/relationships/image" Target="../media/image11.png"/><Relationship Id="rId4" Type="http://schemas.openxmlformats.org/officeDocument/2006/relationships/image" Target="../media/image6.tif"/><Relationship Id="rId9" Type="http://schemas.openxmlformats.org/officeDocument/2006/relationships/image" Target="../media/image8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0.png"/><Relationship Id="rId12" Type="http://schemas.openxmlformats.org/officeDocument/2006/relationships/image" Target="../media/image12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audio" Target="../media/audio2.wav"/><Relationship Id="rId11" Type="http://schemas.openxmlformats.org/officeDocument/2006/relationships/image" Target="../media/image11.png"/><Relationship Id="rId5" Type="http://schemas.openxmlformats.org/officeDocument/2006/relationships/image" Target="../media/image18.png"/><Relationship Id="rId1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6.tif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34" y="2370731"/>
            <a:ext cx="68580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5265" y="2708920"/>
            <a:ext cx="2557939" cy="36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492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7305" y="3935106"/>
            <a:ext cx="804210" cy="79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229" y="3557589"/>
            <a:ext cx="657725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9159" y="3953677"/>
            <a:ext cx="993754" cy="19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397688" y="4596160"/>
            <a:ext cx="236567" cy="245271"/>
            <a:chOff x="5621824" y="4431521"/>
            <a:chExt cx="236567" cy="245271"/>
          </a:xfrm>
        </p:grpSpPr>
        <p:pic>
          <p:nvPicPr>
            <p:cNvPr id="5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3565102">
              <a:off x="5632146" y="4453867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2126984">
              <a:off x="5675342" y="4568792"/>
              <a:ext cx="87357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1620756">
              <a:off x="5771035" y="4431521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 rot="1757849" flipH="1">
            <a:off x="4899658" y="4694172"/>
            <a:ext cx="215026" cy="245271"/>
            <a:chOff x="5643365" y="4431521"/>
            <a:chExt cx="215026" cy="245271"/>
          </a:xfrm>
        </p:grpSpPr>
        <p:pic>
          <p:nvPicPr>
            <p:cNvPr id="11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3565102">
              <a:off x="5653687" y="4475114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2126984">
              <a:off x="5675342" y="4568792"/>
              <a:ext cx="87357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Administrator\Desktop\t015e02d46d42e7d1b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4" t="50018"/>
            <a:stretch/>
          </p:blipFill>
          <p:spPr bwMode="auto">
            <a:xfrm rot="1620756">
              <a:off x="5771035" y="4431521"/>
              <a:ext cx="87356" cy="1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904" y="3557589"/>
            <a:ext cx="1344110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652" y="4440772"/>
            <a:ext cx="820633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593115" y="3942366"/>
            <a:ext cx="656392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199588" y="3938754"/>
            <a:ext cx="602436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2391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://img1.imgtn.bdimg.com/it/u=2152000740,2629437627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AutoShape 4" descr="http://img1.imgtn.bdimg.com/it/u=2152000740,2629437627&amp;fm=15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31" name="Picture 7">
            <a:hlinkClick r:id="" action="ppaction://noaction">
              <a:snd r:embed="rId5" name="走丢了有办法1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52" y="3933056"/>
            <a:ext cx="966895" cy="200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走丢了有办法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5753" y="7101408"/>
            <a:ext cx="609600" cy="6096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7305" y="3935106"/>
            <a:ext cx="804210" cy="79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229" y="3557589"/>
            <a:ext cx="657725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904" y="3557589"/>
            <a:ext cx="1344110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652" y="4440772"/>
            <a:ext cx="820633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593115" y="3942366"/>
            <a:ext cx="656392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199588" y="3938754"/>
            <a:ext cx="602436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3261006"/>
            <a:ext cx="1952052" cy="27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7892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401" y="3438400"/>
            <a:ext cx="124076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7305" y="3935106"/>
            <a:ext cx="804210" cy="79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229" y="3557589"/>
            <a:ext cx="657725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904" y="3557589"/>
            <a:ext cx="1344110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652" y="4440772"/>
            <a:ext cx="820633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593115" y="3942366"/>
            <a:ext cx="656392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199588" y="3938754"/>
            <a:ext cx="602436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015" y="3933056"/>
            <a:ext cx="993754" cy="19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112" y="3068961"/>
            <a:ext cx="1952537" cy="28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4710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1139" y="3438400"/>
            <a:ext cx="124076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7">
            <a:hlinkClick r:id="" action="ppaction://noaction">
              <a:snd r:embed="rId6" name="走丢了有办法2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3150" y="3992553"/>
            <a:ext cx="952086" cy="196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走丢了有办法2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12560" y="5338175"/>
            <a:ext cx="609600" cy="60960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7305" y="3935106"/>
            <a:ext cx="804210" cy="79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229" y="3557589"/>
            <a:ext cx="657725" cy="13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904" y="3557589"/>
            <a:ext cx="1344110" cy="23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652" y="4440772"/>
            <a:ext cx="820633" cy="14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593115" y="3942366"/>
            <a:ext cx="656392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199588" y="3938754"/>
            <a:ext cx="602436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3261006"/>
            <a:ext cx="1952052" cy="27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814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幻灯片说明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幻灯片</a:t>
            </a:r>
            <a:r>
              <a:rPr lang="en-US" altLang="zh-CN" dirty="0" smtClean="0"/>
              <a:t>3</a:t>
            </a:r>
            <a:r>
              <a:rPr lang="zh-CN" altLang="en-US" dirty="0" smtClean="0"/>
              <a:t>和幻灯片</a:t>
            </a:r>
            <a:r>
              <a:rPr lang="en-US" altLang="zh-CN" dirty="0" smtClean="0"/>
              <a:t>5</a:t>
            </a:r>
            <a:r>
              <a:rPr lang="zh-CN" altLang="en-US" smtClean="0"/>
              <a:t>：</a:t>
            </a:r>
            <a:r>
              <a:rPr lang="zh-CN" altLang="en-US" dirty="0" smtClean="0"/>
              <a:t>点小女孩</a:t>
            </a:r>
            <a:r>
              <a:rPr lang="zh-CN" altLang="en-US" smtClean="0"/>
              <a:t>，出现语音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569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演示文稿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笔记本主题" id="{18E325B3-EB09-4888-B998-0AA3DD8F9474}" vid="{48472079-906D-466B-9ED2-579C72CAC3D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演示文稿2</Template>
  <TotalTime>398</TotalTime>
  <Words>24</Words>
  <Application>Microsoft Office PowerPoint</Application>
  <PresentationFormat>全屏显示(4:3)</PresentationFormat>
  <Paragraphs>2</Paragraphs>
  <Slides>6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演示文稿2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幻灯片说明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走丢了怎么办？</dc:title>
  <dc:creator>Administrator</dc:creator>
  <cp:lastModifiedBy>xb21cn</cp:lastModifiedBy>
  <cp:revision>24</cp:revision>
  <dcterms:created xsi:type="dcterms:W3CDTF">2016-11-22T12:33:55Z</dcterms:created>
  <dcterms:modified xsi:type="dcterms:W3CDTF">2025-06-10T08:34:58Z</dcterms:modified>
</cp:coreProperties>
</file>