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5" r:id="rId11"/>
    <p:sldId id="266" r:id="rId12"/>
    <p:sldId id="267" r:id="rId13"/>
    <p:sldId id="270" r:id="rId14"/>
    <p:sldId id="271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楷体" panose="02010609060101010101" pitchFamily="49" charset="-122"/>
      <p:regular r:id="rId23"/>
    </p:embeddedFont>
  </p:embeddedFont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>
        <p:scale>
          <a:sx n="113" d="100"/>
          <a:sy n="113" d="100"/>
        </p:scale>
        <p:origin x="-58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3" Type="http://schemas.openxmlformats.org/officeDocument/2006/relationships/font" Target="fonts/font5.fntdata"/><Relationship Id="rId22" Type="http://schemas.openxmlformats.org/officeDocument/2006/relationships/font" Target="fonts/font4.fntdata"/><Relationship Id="rId21" Type="http://schemas.openxmlformats.org/officeDocument/2006/relationships/font" Target="fonts/font3.fntdata"/><Relationship Id="rId20" Type="http://schemas.openxmlformats.org/officeDocument/2006/relationships/font" Target="fonts/font2.fntdata"/><Relationship Id="rId2" Type="http://schemas.openxmlformats.org/officeDocument/2006/relationships/theme" Target="theme/theme1.xml"/><Relationship Id="rId19" Type="http://schemas.openxmlformats.org/officeDocument/2006/relationships/font" Target="fonts/font1.fntdata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4C8D4F-07C0-44F0-9975-0B1E727084C6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82DDC3-0E8B-4948-92AE-99C54F0CD1DF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06BD24-9CF6-4061-9950-A2D15395DF2C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8449FD-7613-4295-8489-2652E1627EEC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3FE12C-1AFA-4BB4-9551-55791A3FD1F3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3FD1B1-DC5F-4C8B-93E5-B3E4B1142C81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BAA61A-7913-4D9F-BC77-56E4D44BFCFF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64F72F-8982-4A30-8892-426D3A739A59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06E856-84FA-4CEE-99AC-A06F431372DA}" type="datetimeFigureOut">
              <a:rPr lang="zh-CN" altLang="en-US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57BF36-0821-47F7-8AD0-26D1923F885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2B199C-F7CB-440C-A79A-C48B0B787B24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F9BD61-B772-48A9-A966-11AB725B8C7C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C4E007-5696-4928-B6BF-D3C429ADF0BC}" type="datetimeFigureOut">
              <a:rPr lang="zh-CN" altLang="en-US"/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E7383C-5C4F-4F89-AF05-95371C672ABB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0F9D0B-BC31-493C-AB96-BCF745F1C9FE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62E3B7-3B18-4763-B500-977CA8320C13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D476DC-55FC-40EE-86CA-0414017A85AE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19AED1-78F7-4A2F-9600-BB79FA59A401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C4A923-920A-47E0-8530-14ED1D16FE8A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5CC6CA-E6FD-43DE-BC18-0A659AD8931C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3F246-A0BA-46A5-8155-F7DB0757106D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255281-BABE-4CCB-A28F-F9B9F1C7C3AF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5072C9CA-9A13-413A-867C-75EB503FCAB1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98FBB4CD-DFE2-48E2-AD7C-5123011FCE9C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Administrator\桌面\封面 拷贝２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64" t="29828" r="21585" b="15263"/>
          <a:stretch>
            <a:fillRect/>
          </a:stretch>
        </p:blipFill>
        <p:spPr bwMode="auto">
          <a:xfrm>
            <a:off x="3030538" y="2133600"/>
            <a:ext cx="3073400" cy="278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6138" y="620688"/>
            <a:ext cx="5029200" cy="128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Administrator\桌面\1_2 拷贝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71563"/>
            <a:ext cx="9144000" cy="417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TextBox 4"/>
          <p:cNvSpPr txBox="1">
            <a:spLocks noChangeArrowheads="1"/>
          </p:cNvSpPr>
          <p:nvPr/>
        </p:nvSpPr>
        <p:spPr bwMode="auto">
          <a:xfrm>
            <a:off x="1043608" y="2500313"/>
            <a:ext cx="3281561" cy="1198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    小猪做了一块好大的饼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，累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得睡着了。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/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Administrator\桌面\3_4 拷贝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14438"/>
            <a:ext cx="9144000" cy="417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TextBox 4"/>
          <p:cNvSpPr txBox="1">
            <a:spLocks noChangeArrowheads="1"/>
          </p:cNvSpPr>
          <p:nvPr/>
        </p:nvSpPr>
        <p:spPr bwMode="auto">
          <a:xfrm>
            <a:off x="1043608" y="1052736"/>
            <a:ext cx="3643313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    等它醒来一看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：咦，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是谁咬了我的大饼呢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？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 and Settings\Administrator\桌面\5_6 拷贝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1214438"/>
            <a:ext cx="9140825" cy="416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TextBox 4"/>
          <p:cNvSpPr txBox="1">
            <a:spLocks noChangeArrowheads="1"/>
          </p:cNvSpPr>
          <p:nvPr/>
        </p:nvSpPr>
        <p:spPr bwMode="auto">
          <a:xfrm>
            <a:off x="4144963" y="1285875"/>
            <a:ext cx="4748212" cy="1198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     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小猪问小鸟：“是你咬了我的大饼吗？”小鸟说：“不是我，你看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Documents and Settings\Administrator\桌面\7_8 拷贝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71563"/>
            <a:ext cx="9144000" cy="417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TextBox 4"/>
          <p:cNvSpPr txBox="1">
            <a:spLocks noChangeArrowheads="1"/>
          </p:cNvSpPr>
          <p:nvPr/>
        </p:nvSpPr>
        <p:spPr bwMode="auto">
          <a:xfrm>
            <a:off x="2267744" y="692696"/>
            <a:ext cx="2588766" cy="1014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小鸟在大饼上咬了一口，“嗯，果然不一样。”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148" name="TextBox 5"/>
          <p:cNvSpPr txBox="1">
            <a:spLocks noChangeArrowheads="1"/>
          </p:cNvSpPr>
          <p:nvPr/>
        </p:nvSpPr>
        <p:spPr bwMode="auto">
          <a:xfrm>
            <a:off x="5580112" y="692696"/>
            <a:ext cx="3312369" cy="1014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小猪问兔子：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“是你咬了我的大饼吗？”兔子说：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“不是我，你看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endParaRPr lang="en-US" altLang="zh-CN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Documents and Settings\Administrator\桌面\9_10 拷贝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16013"/>
            <a:ext cx="9144000" cy="417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TextBox 4"/>
          <p:cNvSpPr txBox="1">
            <a:spLocks noChangeArrowheads="1"/>
          </p:cNvSpPr>
          <p:nvPr/>
        </p:nvSpPr>
        <p:spPr bwMode="auto">
          <a:xfrm>
            <a:off x="2483768" y="2217058"/>
            <a:ext cx="2857500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兔子在大饼上咬了一口，</a:t>
            </a:r>
            <a:endParaRPr lang="en-US" altLang="zh-CN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/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“嗯，果然不一样。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172" name="TextBox 5"/>
          <p:cNvSpPr txBox="1">
            <a:spLocks noChangeArrowheads="1"/>
          </p:cNvSpPr>
          <p:nvPr/>
        </p:nvSpPr>
        <p:spPr bwMode="auto">
          <a:xfrm>
            <a:off x="5357813" y="1071563"/>
            <a:ext cx="3174627" cy="1014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小猪问狐狸：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是你咬了我的大饼吗？”狐狸说：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不是我，你看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Documents and Settings\Administrator\桌面\11_12 拷贝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3" y="1143000"/>
            <a:ext cx="9144001" cy="417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TextBox 4"/>
          <p:cNvSpPr txBox="1">
            <a:spLocks noChangeArrowheads="1"/>
          </p:cNvSpPr>
          <p:nvPr/>
        </p:nvSpPr>
        <p:spPr bwMode="auto">
          <a:xfrm>
            <a:off x="1331640" y="1700213"/>
            <a:ext cx="3311525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狐狸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在大饼上咬了一口，</a:t>
            </a:r>
            <a:endParaRPr lang="en-US" altLang="zh-CN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/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“嗯，果然不一样。”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196" name="TextBox 5"/>
          <p:cNvSpPr txBox="1">
            <a:spLocks noChangeArrowheads="1"/>
          </p:cNvSpPr>
          <p:nvPr/>
        </p:nvSpPr>
        <p:spPr bwMode="auto">
          <a:xfrm>
            <a:off x="5218113" y="1428750"/>
            <a:ext cx="3170311" cy="1014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小猪问鳄鱼：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是你咬了我的大饼吗？”鳄鱼说：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不是我，你看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Documents and Settings\Administrator\桌面\13_14 拷贝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71563"/>
            <a:ext cx="9144000" cy="417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TextBox 4"/>
          <p:cNvSpPr txBox="1">
            <a:spLocks noChangeArrowheads="1"/>
          </p:cNvSpPr>
          <p:nvPr/>
        </p:nvSpPr>
        <p:spPr bwMode="auto">
          <a:xfrm>
            <a:off x="1187450" y="1196975"/>
            <a:ext cx="3089275" cy="983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en-US" altLang="zh-CN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鳄鱼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在大饼上咬了一口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嗯，果然不一样。”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/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220" name="TextBox 5"/>
          <p:cNvSpPr txBox="1">
            <a:spLocks noChangeArrowheads="1"/>
          </p:cNvSpPr>
          <p:nvPr/>
        </p:nvSpPr>
        <p:spPr bwMode="auto">
          <a:xfrm>
            <a:off x="5220072" y="633413"/>
            <a:ext cx="3024459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小猪问河马：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是你咬了我的大饼吗？”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6" descr="C:\Documents and Settings\Administrator\桌面\15-16 拷贝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14438"/>
            <a:ext cx="9144000" cy="417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TextBox 6"/>
          <p:cNvSpPr txBox="1">
            <a:spLocks noChangeArrowheads="1"/>
          </p:cNvSpPr>
          <p:nvPr/>
        </p:nvSpPr>
        <p:spPr bwMode="auto">
          <a:xfrm>
            <a:off x="3995738" y="2997200"/>
            <a:ext cx="293751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河马张大了嘴巴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Documents and Settings\Administrator\桌面\17_18 拷贝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8688"/>
            <a:ext cx="9144000" cy="417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TextBox 4"/>
          <p:cNvSpPr txBox="1">
            <a:spLocks noChangeArrowheads="1"/>
          </p:cNvSpPr>
          <p:nvPr/>
        </p:nvSpPr>
        <p:spPr bwMode="auto">
          <a:xfrm>
            <a:off x="4211960" y="3770313"/>
            <a:ext cx="38576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轻轻地咬了一小口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Documents and Settings\Administrator\桌面\19_20 拷贝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14438"/>
            <a:ext cx="9144000" cy="417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TextBox 4"/>
          <p:cNvSpPr txBox="1">
            <a:spLocks noChangeArrowheads="1"/>
          </p:cNvSpPr>
          <p:nvPr/>
        </p:nvSpPr>
        <p:spPr bwMode="auto">
          <a:xfrm rot="1524921">
            <a:off x="6715125" y="1785938"/>
            <a:ext cx="1357313" cy="953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“也不是！”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Documents and Settings\Administrator\桌面\21-22 拷贝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43000"/>
            <a:ext cx="9144000" cy="417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TextBox 4"/>
          <p:cNvSpPr txBox="1">
            <a:spLocks noChangeArrowheads="1"/>
          </p:cNvSpPr>
          <p:nvPr/>
        </p:nvSpPr>
        <p:spPr bwMode="auto">
          <a:xfrm>
            <a:off x="500063" y="1500188"/>
            <a:ext cx="4143375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小猪的肚子饿得咕咕叫，啊呜，它也在大饼上咬了一口。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Documents and Settings\Administrator\桌面\23 拷贝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500063"/>
            <a:ext cx="5954713" cy="542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TextBox 4"/>
          <p:cNvSpPr txBox="1">
            <a:spLocks noChangeArrowheads="1"/>
          </p:cNvSpPr>
          <p:nvPr/>
        </p:nvSpPr>
        <p:spPr bwMode="auto">
          <a:xfrm>
            <a:off x="2357438" y="1196975"/>
            <a:ext cx="4500562" cy="1198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     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“吧唧吧唧”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，它一边嚼着大饼，一边想：究竟是谁咬了我的大饼呢？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398</Words>
  <Application>WPS 演示</Application>
  <PresentationFormat>全屏显示(4:3)</PresentationFormat>
  <Paragraphs>36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1" baseType="lpstr">
      <vt:lpstr>Arial</vt:lpstr>
      <vt:lpstr>宋体</vt:lpstr>
      <vt:lpstr>Wingdings</vt:lpstr>
      <vt:lpstr>Calibri</vt:lpstr>
      <vt:lpstr>楷体</vt:lpstr>
      <vt:lpstr>微软雅黑</vt:lpstr>
      <vt:lpstr>Arial Unicode MS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User</dc:creator>
  <cp:lastModifiedBy>飞翔的企鹅</cp:lastModifiedBy>
  <cp:revision>18</cp:revision>
  <dcterms:created xsi:type="dcterms:W3CDTF">2009-08-06T08:13:00Z</dcterms:created>
  <dcterms:modified xsi:type="dcterms:W3CDTF">2025-05-22T02:54:31Z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3253377435704E3C8DD941555E615A14_12</vt:lpwstr>
  </property>
  <property fmtid="{D5CDD505-2E9C-101B-9397-08002B2CF9AE}" pid="3" name="KSOProductBuildVer">
    <vt:lpwstr>2052-12.1.0.21171</vt:lpwstr>
  </property>
</Properties>
</file>