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1908"/>
    <a:srgbClr val="8000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A391F9-10AA-F93C-F76F-F7C40A5EA3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7E09908-876F-9732-EC17-AF4EDE899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BF8FAB-3436-7417-44C7-98260D06D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6AB9-0864-4B61-91A7-CA5BECE20459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8C01D2-1644-00C8-4080-86103EDCE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D69E5E-4B2A-EB66-95D7-AB09369D1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8AC2A-8604-4334-9818-ED5E65C03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836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EF119-8275-17A3-CC85-6CE2A180B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1FCF83-BE2C-A6F7-227C-875CC27CE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A74679-EFFD-1A7B-E665-8185848AF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6AB9-0864-4B61-91A7-CA5BECE20459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91AD57-A889-B1B4-222F-80D07D33A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89ED16-7F69-D724-D869-DB626B6F7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8AC2A-8604-4334-9818-ED5E65C03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762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9A8B6B-BD45-A04F-55BC-95E433974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8BADDD-F498-A3D3-0486-4E67CCB50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8B7F22-FBCF-9F5E-B5F1-1E5847FC9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6AB9-0864-4B61-91A7-CA5BECE20459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023C4E-CEAB-42CD-D5B0-EBB4E14EB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7F8720-B89E-E589-45E8-202A4CBEE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8AC2A-8604-4334-9818-ED5E65C03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694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3735DC-6E4B-75AA-13D6-E8914CB66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B61CC3-7992-FE50-0A8C-2F373E0C61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564847A-70B8-27C9-2FD3-DCEF7991C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0CA3D9A-08C5-F491-C121-A1117CB09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6AB9-0864-4B61-91A7-CA5BECE20459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93E2C4-520B-167E-BF69-98F2B6630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760069-BE33-4432-BEAD-08216938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8AC2A-8604-4334-9818-ED5E65C03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528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B9C216-3212-7BD1-63D1-D8B824AB8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3B38334-D5D3-78CD-8F38-09C03C1B3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03EE50D-D5C8-6313-0E59-1B158A0D32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5EB04B2-A2C3-632C-9D52-81720712CD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D60C8A0-726E-91BB-96FD-17D0BDEC64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3304DB4-FCF4-ACA0-2134-183EB9305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6AB9-0864-4B61-91A7-CA5BECE20459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D099C1F-A296-DE83-3616-E86598863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BE37B53-4C21-39C7-540F-F77A74517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8AC2A-8604-4334-9818-ED5E65C03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1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AC94F1-A7FC-8ACC-5467-B713F382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DA9726-AE30-641C-B149-A9E9E2357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6AB9-0864-4B61-91A7-CA5BECE20459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884FDA8-BC2A-FF62-B614-5E8DB1F15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302F89F-CEE8-451A-C655-FE5EA5661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8AC2A-8604-4334-9818-ED5E65C03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444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81B293E-CF03-9200-A7D6-5AC39ECFB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6AB9-0864-4B61-91A7-CA5BECE20459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1F53956-3386-3767-2C1E-34D18E3D1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75DC1C-0BF2-9789-8DEE-9CFCF3E0F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8AC2A-8604-4334-9818-ED5E65C03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51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5D6D9F-6F87-C635-79E5-706ACE829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47FA08-92D5-C0E0-0723-01C535067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E0A4293-339B-DDA3-CA18-D9AA28ADB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347B9F-5C5A-9E52-25AD-15B85BE97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6AB9-0864-4B61-91A7-CA5BECE20459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D777382-0E87-F432-394A-21DCB6BA5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5FA2353-FA2C-FCBF-9FED-040A44592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8AC2A-8604-4334-9818-ED5E65C03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669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DF9A05-E74E-FE10-9939-D1447342A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7BCC0A6-FB6D-4675-43AF-2E705CAE04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57A62A0-1104-9B54-48E8-75621A942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17FEB7-CF48-0BB3-24FD-87BFA5A87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6AB9-0864-4B61-91A7-CA5BECE20459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CF1B0C-1657-2F30-C2F0-A9D6E98C9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CB82E28-69F1-7BDA-6A35-C076B7901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8AC2A-8604-4334-9818-ED5E65C03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214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797651-F2B1-3938-DC0E-8497552D8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2150D5F-3F99-704E-0B29-C5DD094B01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3CC62C-988F-322E-2835-8733F1BE2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6AB9-0864-4B61-91A7-CA5BECE20459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932BDF-22E3-2F5F-15D2-F5EB3C816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A6A8F5-DE3D-9862-8E29-DB3F7D867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8AC2A-8604-4334-9818-ED5E65C03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683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9B2F364-B3E4-C86F-9213-50D85EAEBC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2B79B23-C6C6-E2EA-94D5-FF69BAAA1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38AF2B-A7ED-E25A-71A3-B834C9368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6AB9-0864-4B61-91A7-CA5BECE20459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628A8F-6098-2B79-4C26-80C34B742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A4148D-3059-6216-633D-4E29562A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8AC2A-8604-4334-9818-ED5E65C03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228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658E4FF-D908-47A0-756A-B517EBFB7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3F8C1C-DC81-6AA7-225B-8DD0B3E62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BE23AB-A240-1483-4CEF-989ABE5BD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D6AB9-0864-4B61-91A7-CA5BECE20459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23DF7-15CE-C78C-658E-B44C15F497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DED623-AED6-C2D7-3378-B0E352661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8AC2A-8604-4334-9818-ED5E65C03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926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6B750AF-C285-C5E9-78F6-D06147C4F90D}"/>
              </a:ext>
            </a:extLst>
          </p:cNvPr>
          <p:cNvSpPr/>
          <p:nvPr/>
        </p:nvSpPr>
        <p:spPr>
          <a:xfrm>
            <a:off x="2956265" y="427977"/>
            <a:ext cx="1950128" cy="19501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EEA178-2376-DD57-165D-F55868D72B9D}"/>
              </a:ext>
            </a:extLst>
          </p:cNvPr>
          <p:cNvSpPr/>
          <p:nvPr/>
        </p:nvSpPr>
        <p:spPr>
          <a:xfrm>
            <a:off x="5026241" y="427977"/>
            <a:ext cx="1950128" cy="19501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AE46C5-FA9A-FFE7-6984-26782A7521FE}"/>
              </a:ext>
            </a:extLst>
          </p:cNvPr>
          <p:cNvSpPr/>
          <p:nvPr/>
        </p:nvSpPr>
        <p:spPr>
          <a:xfrm>
            <a:off x="7082162" y="427977"/>
            <a:ext cx="1950128" cy="19501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B9E01C2-7201-A3E4-47B0-851F238121C4}"/>
              </a:ext>
            </a:extLst>
          </p:cNvPr>
          <p:cNvSpPr/>
          <p:nvPr/>
        </p:nvSpPr>
        <p:spPr>
          <a:xfrm>
            <a:off x="2956265" y="2483896"/>
            <a:ext cx="1950128" cy="19501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94D12D7-ED9C-0C24-0BA9-2C04CB453182}"/>
              </a:ext>
            </a:extLst>
          </p:cNvPr>
          <p:cNvSpPr/>
          <p:nvPr/>
        </p:nvSpPr>
        <p:spPr>
          <a:xfrm>
            <a:off x="5026241" y="2483896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F983E86-3841-F2BC-5FBF-FB9074B8C91A}"/>
              </a:ext>
            </a:extLst>
          </p:cNvPr>
          <p:cNvSpPr/>
          <p:nvPr/>
        </p:nvSpPr>
        <p:spPr>
          <a:xfrm>
            <a:off x="7082162" y="2483896"/>
            <a:ext cx="1950128" cy="1950128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F25567A-4AE7-62E6-0359-AE94D48F141F}"/>
              </a:ext>
            </a:extLst>
          </p:cNvPr>
          <p:cNvSpPr/>
          <p:nvPr/>
        </p:nvSpPr>
        <p:spPr>
          <a:xfrm>
            <a:off x="2956265" y="4539815"/>
            <a:ext cx="1950128" cy="19501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60C09DB-4E58-05E4-3F00-7E9734244490}"/>
              </a:ext>
            </a:extLst>
          </p:cNvPr>
          <p:cNvSpPr/>
          <p:nvPr/>
        </p:nvSpPr>
        <p:spPr>
          <a:xfrm>
            <a:off x="5026241" y="4539815"/>
            <a:ext cx="1950128" cy="195012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E5CB371-5CF4-A5B1-2066-580BB11E010A}"/>
              </a:ext>
            </a:extLst>
          </p:cNvPr>
          <p:cNvSpPr/>
          <p:nvPr/>
        </p:nvSpPr>
        <p:spPr>
          <a:xfrm>
            <a:off x="7082162" y="4539815"/>
            <a:ext cx="1950128" cy="1950128"/>
          </a:xfrm>
          <a:prstGeom prst="rect">
            <a:avLst/>
          </a:prstGeom>
          <a:solidFill>
            <a:srgbClr val="6C19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17DCD5A-D4E2-0EC1-1DA7-8214D9E59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" t="7804" b="7540"/>
          <a:stretch/>
        </p:blipFill>
        <p:spPr>
          <a:xfrm>
            <a:off x="310720" y="5156922"/>
            <a:ext cx="1526958" cy="133302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941CA1D-308F-453D-B17C-8C12DEB27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878" y="218379"/>
            <a:ext cx="1116776" cy="153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8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6B88A-315A-726A-7A35-257461B90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830814F-52F4-71D2-494A-6F08E5359FFF}"/>
              </a:ext>
            </a:extLst>
          </p:cNvPr>
          <p:cNvSpPr/>
          <p:nvPr/>
        </p:nvSpPr>
        <p:spPr>
          <a:xfrm>
            <a:off x="2956265" y="427977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4C05321-06AD-B96F-BD3E-882B1B8B799A}"/>
              </a:ext>
            </a:extLst>
          </p:cNvPr>
          <p:cNvSpPr/>
          <p:nvPr/>
        </p:nvSpPr>
        <p:spPr>
          <a:xfrm>
            <a:off x="5026241" y="427977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19243F9-8093-A445-EC75-A9B1E9D0C55F}"/>
              </a:ext>
            </a:extLst>
          </p:cNvPr>
          <p:cNvSpPr/>
          <p:nvPr/>
        </p:nvSpPr>
        <p:spPr>
          <a:xfrm>
            <a:off x="7082162" y="427977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099505E-984C-ED56-0371-31113FB62305}"/>
              </a:ext>
            </a:extLst>
          </p:cNvPr>
          <p:cNvSpPr/>
          <p:nvPr/>
        </p:nvSpPr>
        <p:spPr>
          <a:xfrm>
            <a:off x="2956265" y="2483896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D105C1A-4A1B-A7DB-ED00-630ED4BFC4C4}"/>
              </a:ext>
            </a:extLst>
          </p:cNvPr>
          <p:cNvSpPr/>
          <p:nvPr/>
        </p:nvSpPr>
        <p:spPr>
          <a:xfrm>
            <a:off x="5026241" y="2483896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FE5C500-F275-6389-266A-F13983F2DDB1}"/>
              </a:ext>
            </a:extLst>
          </p:cNvPr>
          <p:cNvSpPr/>
          <p:nvPr/>
        </p:nvSpPr>
        <p:spPr>
          <a:xfrm>
            <a:off x="7082162" y="2483896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70A7CC5-BCFA-2D6D-54A8-E4701515776A}"/>
              </a:ext>
            </a:extLst>
          </p:cNvPr>
          <p:cNvSpPr/>
          <p:nvPr/>
        </p:nvSpPr>
        <p:spPr>
          <a:xfrm>
            <a:off x="2956265" y="4539815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88E69FA-F903-EF3F-BF86-D15643CC3665}"/>
              </a:ext>
            </a:extLst>
          </p:cNvPr>
          <p:cNvSpPr/>
          <p:nvPr/>
        </p:nvSpPr>
        <p:spPr>
          <a:xfrm>
            <a:off x="5026241" y="4539815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8901B27-6BD2-1AAC-8904-860EE783E684}"/>
              </a:ext>
            </a:extLst>
          </p:cNvPr>
          <p:cNvSpPr/>
          <p:nvPr/>
        </p:nvSpPr>
        <p:spPr>
          <a:xfrm>
            <a:off x="7082162" y="4539815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梯形 1">
            <a:extLst>
              <a:ext uri="{FF2B5EF4-FFF2-40B4-BE49-F238E27FC236}">
                <a16:creationId xmlns:a16="http://schemas.microsoft.com/office/drawing/2014/main" id="{0C239005-D4C7-4662-2367-B3A1BB1DCABD}"/>
              </a:ext>
            </a:extLst>
          </p:cNvPr>
          <p:cNvSpPr/>
          <p:nvPr/>
        </p:nvSpPr>
        <p:spPr>
          <a:xfrm>
            <a:off x="3240349" y="816746"/>
            <a:ext cx="1417469" cy="390617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D35A142-A215-D9AC-44F5-0210D94673FF}"/>
              </a:ext>
            </a:extLst>
          </p:cNvPr>
          <p:cNvSpPr/>
          <p:nvPr/>
        </p:nvSpPr>
        <p:spPr>
          <a:xfrm>
            <a:off x="3416054" y="1207363"/>
            <a:ext cx="1066059" cy="8522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CBF75F8-C710-61EA-4878-733CE749AE54}"/>
              </a:ext>
            </a:extLst>
          </p:cNvPr>
          <p:cNvSpPr/>
          <p:nvPr/>
        </p:nvSpPr>
        <p:spPr>
          <a:xfrm>
            <a:off x="5619127" y="3249227"/>
            <a:ext cx="833090" cy="8330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id="{020F0661-F158-9697-4341-F76643D828F6}"/>
              </a:ext>
            </a:extLst>
          </p:cNvPr>
          <p:cNvSpPr/>
          <p:nvPr/>
        </p:nvSpPr>
        <p:spPr>
          <a:xfrm>
            <a:off x="5447861" y="2698929"/>
            <a:ext cx="1154097" cy="55029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EC1A151-B6D3-E0FB-FFC2-77C3BC62D6FD}"/>
              </a:ext>
            </a:extLst>
          </p:cNvPr>
          <p:cNvSpPr/>
          <p:nvPr/>
        </p:nvSpPr>
        <p:spPr>
          <a:xfrm>
            <a:off x="7511158" y="5275182"/>
            <a:ext cx="1066059" cy="8522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46D40CE7-134B-389A-63D1-574D2245985C}"/>
              </a:ext>
            </a:extLst>
          </p:cNvPr>
          <p:cNvSpPr/>
          <p:nvPr/>
        </p:nvSpPr>
        <p:spPr>
          <a:xfrm>
            <a:off x="7377068" y="4976665"/>
            <a:ext cx="1360315" cy="6181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A30232B1-16C2-A786-0D2C-B42DA53D3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" t="7804" b="7540"/>
          <a:stretch/>
        </p:blipFill>
        <p:spPr>
          <a:xfrm>
            <a:off x="310720" y="5156922"/>
            <a:ext cx="1526958" cy="133302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896931D-C760-5C00-2AC1-A00EC411CE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878" y="218379"/>
            <a:ext cx="1116776" cy="153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055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0CF41-1625-2786-904E-7137E2FEE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1532079-6595-55EF-65E8-91F4FC4C0E1E}"/>
              </a:ext>
            </a:extLst>
          </p:cNvPr>
          <p:cNvSpPr/>
          <p:nvPr/>
        </p:nvSpPr>
        <p:spPr>
          <a:xfrm>
            <a:off x="2956265" y="427977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BF429C4-E8D8-C7FF-557F-EC017A36FF7D}"/>
              </a:ext>
            </a:extLst>
          </p:cNvPr>
          <p:cNvSpPr/>
          <p:nvPr/>
        </p:nvSpPr>
        <p:spPr>
          <a:xfrm>
            <a:off x="5026241" y="427977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696944-D9DD-5472-FA84-167A77FD0C84}"/>
              </a:ext>
            </a:extLst>
          </p:cNvPr>
          <p:cNvSpPr/>
          <p:nvPr/>
        </p:nvSpPr>
        <p:spPr>
          <a:xfrm>
            <a:off x="7082162" y="427977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6568C38-4F0A-C3EF-2ACD-18C1205F5609}"/>
              </a:ext>
            </a:extLst>
          </p:cNvPr>
          <p:cNvSpPr/>
          <p:nvPr/>
        </p:nvSpPr>
        <p:spPr>
          <a:xfrm>
            <a:off x="2956265" y="2483896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D524A65-7DAA-FA14-820B-6B60BFCBAF02}"/>
              </a:ext>
            </a:extLst>
          </p:cNvPr>
          <p:cNvSpPr/>
          <p:nvPr/>
        </p:nvSpPr>
        <p:spPr>
          <a:xfrm>
            <a:off x="5026241" y="2483896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BA1C742-6499-A17D-956A-78FD70EF86EC}"/>
              </a:ext>
            </a:extLst>
          </p:cNvPr>
          <p:cNvSpPr/>
          <p:nvPr/>
        </p:nvSpPr>
        <p:spPr>
          <a:xfrm>
            <a:off x="7082162" y="2483896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930A48-AE60-A6CE-D109-2498AAA19F23}"/>
              </a:ext>
            </a:extLst>
          </p:cNvPr>
          <p:cNvSpPr/>
          <p:nvPr/>
        </p:nvSpPr>
        <p:spPr>
          <a:xfrm>
            <a:off x="2956265" y="4539815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1FC8184-5BBA-2CB9-5EFE-8C5460B0731C}"/>
              </a:ext>
            </a:extLst>
          </p:cNvPr>
          <p:cNvSpPr/>
          <p:nvPr/>
        </p:nvSpPr>
        <p:spPr>
          <a:xfrm>
            <a:off x="5026241" y="4539815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D8346D3-8EC9-F058-BF63-C870943DEA66}"/>
              </a:ext>
            </a:extLst>
          </p:cNvPr>
          <p:cNvSpPr/>
          <p:nvPr/>
        </p:nvSpPr>
        <p:spPr>
          <a:xfrm>
            <a:off x="7082162" y="4539815"/>
            <a:ext cx="1950128" cy="1950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梯形 1">
            <a:extLst>
              <a:ext uri="{FF2B5EF4-FFF2-40B4-BE49-F238E27FC236}">
                <a16:creationId xmlns:a16="http://schemas.microsoft.com/office/drawing/2014/main" id="{2F3AD764-89DA-4BED-383F-40C540B12DE0}"/>
              </a:ext>
            </a:extLst>
          </p:cNvPr>
          <p:cNvSpPr/>
          <p:nvPr/>
        </p:nvSpPr>
        <p:spPr>
          <a:xfrm>
            <a:off x="3240349" y="816746"/>
            <a:ext cx="1417469" cy="390617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C505587-AE7B-CB84-89AD-2393BAE67821}"/>
              </a:ext>
            </a:extLst>
          </p:cNvPr>
          <p:cNvSpPr/>
          <p:nvPr/>
        </p:nvSpPr>
        <p:spPr>
          <a:xfrm>
            <a:off x="3416054" y="1207363"/>
            <a:ext cx="1066059" cy="8522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7939086-AF77-B76A-8475-74B9F013C045}"/>
              </a:ext>
            </a:extLst>
          </p:cNvPr>
          <p:cNvSpPr/>
          <p:nvPr/>
        </p:nvSpPr>
        <p:spPr>
          <a:xfrm>
            <a:off x="5619127" y="3249227"/>
            <a:ext cx="833090" cy="8330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id="{F0791BD2-5A01-F393-C998-DAD46D17B0CA}"/>
              </a:ext>
            </a:extLst>
          </p:cNvPr>
          <p:cNvSpPr/>
          <p:nvPr/>
        </p:nvSpPr>
        <p:spPr>
          <a:xfrm>
            <a:off x="5447861" y="2698929"/>
            <a:ext cx="1154097" cy="55029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894F957-8635-1581-C94A-0DC0A1613964}"/>
              </a:ext>
            </a:extLst>
          </p:cNvPr>
          <p:cNvSpPr/>
          <p:nvPr/>
        </p:nvSpPr>
        <p:spPr>
          <a:xfrm>
            <a:off x="7511158" y="5275182"/>
            <a:ext cx="1066059" cy="8522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D5E24A60-C450-8437-6C07-1F152C6DB20C}"/>
              </a:ext>
            </a:extLst>
          </p:cNvPr>
          <p:cNvSpPr/>
          <p:nvPr/>
        </p:nvSpPr>
        <p:spPr>
          <a:xfrm>
            <a:off x="7377068" y="4976665"/>
            <a:ext cx="1360315" cy="6181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58215ED-FDFE-D491-6BEE-2C23CCD5C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9" t="7897" r="22901" b="11910"/>
          <a:stretch/>
        </p:blipFill>
        <p:spPr>
          <a:xfrm>
            <a:off x="7844807" y="5285721"/>
            <a:ext cx="693353" cy="102758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418EDC5-014D-D963-67F0-1C3770A43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638" y="3383758"/>
            <a:ext cx="1038116" cy="92461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BE2F1FE-2D7F-49AC-6EC6-74FECE663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6" t="4270" r="19102" b="4761"/>
          <a:stretch/>
        </p:blipFill>
        <p:spPr>
          <a:xfrm>
            <a:off x="3540708" y="1240128"/>
            <a:ext cx="781242" cy="99534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04A3D66-4896-E86D-D0CC-13A434A52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5" t="23450" r="4794" b="17778"/>
          <a:stretch/>
        </p:blipFill>
        <p:spPr>
          <a:xfrm>
            <a:off x="3141144" y="3042253"/>
            <a:ext cx="1510686" cy="99567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5D9D732-173E-8DB4-C02E-0581D17D90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5" t="23450" r="4794" b="17778"/>
          <a:stretch/>
        </p:blipFill>
        <p:spPr>
          <a:xfrm>
            <a:off x="5219745" y="5017041"/>
            <a:ext cx="1510686" cy="995675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4F5A11C-6A8B-A013-43D8-1390A78EB1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5" t="23450" r="4794" b="17778"/>
          <a:stretch/>
        </p:blipFill>
        <p:spPr>
          <a:xfrm>
            <a:off x="7301882" y="955561"/>
            <a:ext cx="1510686" cy="99567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B819266-ACAF-BE54-C1B8-9EDF7A6EC7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" t="7804" b="7540"/>
          <a:stretch/>
        </p:blipFill>
        <p:spPr>
          <a:xfrm>
            <a:off x="310720" y="5156922"/>
            <a:ext cx="1526958" cy="133302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8EA81FE-4424-CA78-540A-17BE1465F0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878" y="218379"/>
            <a:ext cx="1116776" cy="153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56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challen zhou</dc:creator>
  <cp:lastModifiedBy>challen zhou</cp:lastModifiedBy>
  <cp:revision>3</cp:revision>
  <dcterms:created xsi:type="dcterms:W3CDTF">2025-02-26T02:58:09Z</dcterms:created>
  <dcterms:modified xsi:type="dcterms:W3CDTF">2025-02-27T06:40:19Z</dcterms:modified>
</cp:coreProperties>
</file>