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893D63-55D3-9495-69C4-8C9D94F4A9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CA29352-5F5A-629B-4D3B-98001AE9D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C6C7E36-3EE3-BEB6-DE36-E3E152BBB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11FC-521E-4ED9-86F1-7B5B7DC5DB65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CE6F39-6295-C0A3-F4A4-E6B768B1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2E8FF1-6C25-B0F5-7698-3B1A008A3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1EE46-9DED-47FA-A9EA-1E5D3FA81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60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A2905B-1BA3-1E8C-52FE-5E261A545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36777C-CE75-CAC1-8AC5-A03B9DBA0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5C6A23-2664-CEC3-21FB-1601E271F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11FC-521E-4ED9-86F1-7B5B7DC5DB65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F18C15-96C4-32D2-405B-97AB6EA15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4AA582-2C10-B888-4174-A19B9275B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1EE46-9DED-47FA-A9EA-1E5D3FA81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360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621500-AD04-DC73-5944-F39CD2D86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8629E1-92D8-39EC-DCD5-CF66835E1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121018-7C3B-56AF-48FF-67C177F3F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11FC-521E-4ED9-86F1-7B5B7DC5DB65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71E5AE-3155-D94C-FA9A-F06C7EC86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7BB7F1-23FC-4320-6C50-A81529FBB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1EE46-9DED-47FA-A9EA-1E5D3FA81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90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9557DD-B440-D22B-15FB-5A8D8E4B5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72016A-FC41-4DA9-4A43-5BBAF6769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D624442-C69A-6776-EF2C-A7086A206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1B931B-730F-992A-1D42-8BAE91D92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11FC-521E-4ED9-86F1-7B5B7DC5DB65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4FC991A-68B1-12EE-8474-3D3D36339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6174311-EEE1-37CD-1304-934DEE37C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1EE46-9DED-47FA-A9EA-1E5D3FA81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778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6425D4-11C8-3EA0-5A78-87713DBB7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3A355C-1F33-B435-E56B-7E424E80D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5BF9CD2-FB8F-CC29-57EA-208239B54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0B58337-4CBC-038A-F094-C7C098916A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0773048-8290-00BA-A939-19FBE2DEDD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69976EE-BC86-A97B-DB13-509144A0D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11FC-521E-4ED9-86F1-7B5B7DC5DB65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060BBCC-8C09-6072-8F54-55EF3157B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4C04F24-64D0-B54E-A7C7-316C69855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1EE46-9DED-47FA-A9EA-1E5D3FA81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05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B680F4-9939-B6D6-D5D1-57A71F289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3552D-30B9-9FFC-90C1-19460B3B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11FC-521E-4ED9-86F1-7B5B7DC5DB65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B7EEFD-3E8F-208A-791A-F7341386C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6E9ABCE-AD33-74A2-FBE6-3D37B8872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1EE46-9DED-47FA-A9EA-1E5D3FA81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58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F52892F-AAE2-1C06-90BC-FB4B9CC3D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11FC-521E-4ED9-86F1-7B5B7DC5DB65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DFBFAD0-6964-F733-7688-26EBC9A91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9EE5F9-1692-C0E3-D231-229B23B60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1EE46-9DED-47FA-A9EA-1E5D3FA81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116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1DA6AD-0D55-F778-108C-0C123DB3B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750D06-C081-73B3-4CC8-12538AE8A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052EB81-1958-3CAB-4223-22590E23A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04919D5-2DB8-4175-E363-761AB0B4E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11FC-521E-4ED9-86F1-7B5B7DC5DB65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E899E93-FD16-B1AC-76F0-1D445422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F5AF8F-7C1C-3656-F0AD-B9D8F1D3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1EE46-9DED-47FA-A9EA-1E5D3FA81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35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B6111A-28D9-677C-4382-7A8FC871F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DD2181C-5686-645A-E72A-4D649DF234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8FA9110-2679-CA9D-6A76-838E0223A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4BC9CC-E327-6EA9-A7AB-6D83C2DC2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11FC-521E-4ED9-86F1-7B5B7DC5DB65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ADDEBDD-52D5-E555-9030-77DD490E9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E97C5D6-DE50-6B33-A579-3574E32A1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1EE46-9DED-47FA-A9EA-1E5D3FA81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22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22EB97-5EAA-4BEB-74F6-7ECE18548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AEE5BAF-6A6E-8583-FE3C-DE5DECF881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A223EB-E8F1-3BB1-0B0F-37A1BD10A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11FC-521E-4ED9-86F1-7B5B7DC5DB65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23EAD02-8DE7-5437-1490-08DE4A88F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F0FF03-2698-7CF1-46FC-496B986B8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1EE46-9DED-47FA-A9EA-1E5D3FA81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899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A7C771A-00DD-AC4E-8049-F8A7E83362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236761C-3166-9A69-4FBD-706490752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109537-AD1F-B60B-9708-BD37BDEE3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A11FC-521E-4ED9-86F1-7B5B7DC5DB65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54F6A5-421A-E6CF-F0EE-2C930AA1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0A0322-1DF6-ED84-A10E-7601032F5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1EE46-9DED-47FA-A9EA-1E5D3FA81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78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B3B9284-947C-98BB-7B69-C5812FCB1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23D5C3A-F116-655B-2240-09AD4835C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A4CA6F-E035-C2F7-CEB8-ACC869130A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A11FC-521E-4ED9-86F1-7B5B7DC5DB65}" type="datetimeFigureOut">
              <a:rPr lang="zh-CN" altLang="en-US" smtClean="0"/>
              <a:t>2025/3/7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6563AA-0778-595B-791E-750AE101F4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E9CE48-CE9F-5E9C-3EF3-14CA7B7A3A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1EE46-9DED-47FA-A9EA-1E5D3FA81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69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:a16="http://schemas.microsoft.com/office/drawing/2014/main" id="{2BA2E60E-B988-B99A-7CD9-C745CE448905}"/>
              </a:ext>
            </a:extLst>
          </p:cNvPr>
          <p:cNvGrpSpPr/>
          <p:nvPr/>
        </p:nvGrpSpPr>
        <p:grpSpPr>
          <a:xfrm>
            <a:off x="804975" y="979571"/>
            <a:ext cx="8894624" cy="1712977"/>
            <a:chOff x="911508" y="1006204"/>
            <a:chExt cx="8894624" cy="1712977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86212902-9178-5D05-CB44-499760FC0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1" t="19445" r="8333" b="24748"/>
            <a:stretch/>
          </p:blipFill>
          <p:spPr>
            <a:xfrm rot="17271534">
              <a:off x="489158" y="1428554"/>
              <a:ext cx="1712976" cy="868275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9E5B964-CAE1-FAB6-4516-6553FC62D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1" t="19445" r="8333" b="24748"/>
            <a:stretch/>
          </p:blipFill>
          <p:spPr>
            <a:xfrm rot="17271534">
              <a:off x="3164608" y="1428554"/>
              <a:ext cx="1712976" cy="868275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DF24927-A476-141A-774B-D0C8FD6E3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1" t="19445" r="8333" b="24748"/>
            <a:stretch/>
          </p:blipFill>
          <p:spPr>
            <a:xfrm rot="17271534">
              <a:off x="4502333" y="1428555"/>
              <a:ext cx="1712976" cy="868275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8490BDD-9D42-BA4A-9695-A77555E94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1" t="19445" r="8333" b="24748"/>
            <a:stretch/>
          </p:blipFill>
          <p:spPr>
            <a:xfrm rot="17271534">
              <a:off x="5840058" y="1428555"/>
              <a:ext cx="1712976" cy="868275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98C79EFE-C9AF-60EC-E7C4-0CC9E0EE0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1" t="19445" r="8333" b="24748"/>
            <a:stretch/>
          </p:blipFill>
          <p:spPr>
            <a:xfrm rot="17271534">
              <a:off x="7177783" y="1428554"/>
              <a:ext cx="1712976" cy="868275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34F82437-02F2-9FDA-2EB2-0403E23D3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1" t="19445" r="8333" b="24748"/>
            <a:stretch/>
          </p:blipFill>
          <p:spPr>
            <a:xfrm rot="17271534">
              <a:off x="8515507" y="1428555"/>
              <a:ext cx="1712976" cy="868275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46FB2F6-0165-0B2B-9240-0AC702F85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1" t="19445" r="8333" b="24748"/>
            <a:stretch/>
          </p:blipFill>
          <p:spPr>
            <a:xfrm rot="17271534">
              <a:off x="1826883" y="1428554"/>
              <a:ext cx="1712976" cy="868275"/>
            </a:xfrm>
            <a:prstGeom prst="rect">
              <a:avLst/>
            </a:prstGeom>
          </p:spPr>
        </p:pic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6447CEE-8D67-E550-442B-AE874386731B}"/>
              </a:ext>
            </a:extLst>
          </p:cNvPr>
          <p:cNvGrpSpPr/>
          <p:nvPr/>
        </p:nvGrpSpPr>
        <p:grpSpPr>
          <a:xfrm>
            <a:off x="614514" y="3549566"/>
            <a:ext cx="9055342" cy="2057986"/>
            <a:chOff x="614514" y="3549566"/>
            <a:chExt cx="9055342" cy="205798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F9CADF1-AE33-BA3D-A579-1875F3600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833" r="833" b="18055"/>
            <a:stretch/>
          </p:blipFill>
          <p:spPr>
            <a:xfrm rot="17658744">
              <a:off x="100018" y="4064062"/>
              <a:ext cx="2057985" cy="1028993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8E53B963-8329-29B0-A996-F9A7FB766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833" r="833" b="18055"/>
            <a:stretch/>
          </p:blipFill>
          <p:spPr>
            <a:xfrm rot="17658744">
              <a:off x="1437743" y="4064062"/>
              <a:ext cx="2057985" cy="1028993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CA0DFE8-3855-7C14-D056-F8EBC0F60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833" r="833" b="18055"/>
            <a:stretch/>
          </p:blipFill>
          <p:spPr>
            <a:xfrm rot="17658744">
              <a:off x="4113193" y="4064063"/>
              <a:ext cx="2057985" cy="1028993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F4FF8A37-6140-B4B4-DD95-809D5FC14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833" r="833" b="18055"/>
            <a:stretch/>
          </p:blipFill>
          <p:spPr>
            <a:xfrm rot="17658744">
              <a:off x="5450918" y="4064063"/>
              <a:ext cx="2057985" cy="1028993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99992FE-33C5-7463-687F-1FB0169AA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833" r="833" b="18055"/>
            <a:stretch/>
          </p:blipFill>
          <p:spPr>
            <a:xfrm rot="17658744">
              <a:off x="6788643" y="4064062"/>
              <a:ext cx="2057985" cy="1028993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554CDDC0-731B-5E0F-586E-DDBA18DB1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833" r="833" b="18055"/>
            <a:stretch/>
          </p:blipFill>
          <p:spPr>
            <a:xfrm rot="17658744">
              <a:off x="8126367" y="4064063"/>
              <a:ext cx="2057985" cy="102899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08AAB9D-B8B7-A536-85B5-DEB1A3BA9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833" r="833" b="18055"/>
            <a:stretch/>
          </p:blipFill>
          <p:spPr>
            <a:xfrm rot="17658744">
              <a:off x="2775468" y="4064062"/>
              <a:ext cx="2057985" cy="1028993"/>
            </a:xfrm>
            <a:prstGeom prst="rect">
              <a:avLst/>
            </a:prstGeom>
          </p:spPr>
        </p:pic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96A218DF-2CE7-4267-A7BE-7639E1B79A5F}"/>
              </a:ext>
            </a:extLst>
          </p:cNvPr>
          <p:cNvSpPr/>
          <p:nvPr/>
        </p:nvSpPr>
        <p:spPr>
          <a:xfrm>
            <a:off x="10250481" y="1232938"/>
            <a:ext cx="1012054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8200" b="1" dirty="0">
                <a:solidFill>
                  <a:srgbClr val="FFC000"/>
                </a:solidFill>
              </a:rPr>
              <a:t>7</a:t>
            </a:r>
            <a:endParaRPr lang="zh-CN" altLang="en-US" sz="8200" b="1" dirty="0">
              <a:solidFill>
                <a:srgbClr val="FFC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2F2B63F-849D-90F3-AE4F-8D38A8D73416}"/>
              </a:ext>
            </a:extLst>
          </p:cNvPr>
          <p:cNvSpPr/>
          <p:nvPr/>
        </p:nvSpPr>
        <p:spPr>
          <a:xfrm>
            <a:off x="10345642" y="3901449"/>
            <a:ext cx="821733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8200" b="1" dirty="0">
                <a:solidFill>
                  <a:srgbClr val="7030A0"/>
                </a:solidFill>
              </a:rPr>
              <a:t>7</a:t>
            </a:r>
            <a:endParaRPr lang="zh-CN" altLang="en-US" sz="8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17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94A7699-2EF1-2CA4-A108-10BA12FAF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249459" y="2777963"/>
            <a:ext cx="1712976" cy="8682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347E4AE-9A54-54A5-CA05-4873153BD0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2712907" y="2777963"/>
            <a:ext cx="1712976" cy="86827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7816F4D-97D0-75CF-0DC6-19BC3292C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3944631" y="2777963"/>
            <a:ext cx="1712976" cy="86827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D3A3F41-654F-FB68-6327-A94C5E15D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5176355" y="2777963"/>
            <a:ext cx="1712976" cy="8682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E7048AE-6BE5-DB11-B16A-6CEFFCF4D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6408079" y="2777963"/>
            <a:ext cx="1712976" cy="86827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8A11B2B-4FD9-191E-A9CB-C7A7D1E3B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7639803" y="2777963"/>
            <a:ext cx="1712976" cy="86827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99E425-5C16-FBC6-97C8-CB474FFA4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1481183" y="2777963"/>
            <a:ext cx="1712976" cy="86827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E5EF215-C926-09CE-36C9-1F0E6C08A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8871526" y="2777963"/>
            <a:ext cx="1712976" cy="868275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39909B7B-C0B6-D9AE-9E57-907C0CB01472}"/>
              </a:ext>
            </a:extLst>
          </p:cNvPr>
          <p:cNvSpPr/>
          <p:nvPr/>
        </p:nvSpPr>
        <p:spPr>
          <a:xfrm>
            <a:off x="10565720" y="2534991"/>
            <a:ext cx="1012054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8200" b="1" dirty="0">
                <a:solidFill>
                  <a:srgbClr val="FFC000"/>
                </a:solidFill>
              </a:rPr>
              <a:t>8</a:t>
            </a:r>
            <a:endParaRPr lang="zh-CN" altLang="en-US" sz="8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23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5544569-06F3-0022-0557-06BE86B8A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-3312" y="4064063"/>
            <a:ext cx="2057985" cy="102899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B6B6A19-C34A-0D3F-10F6-D4AE085CC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1233995" y="4064063"/>
            <a:ext cx="2057985" cy="102899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1D1A7B8-B99D-9C05-3110-6F38C1F8E4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3708609" y="4064064"/>
            <a:ext cx="2057985" cy="10289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8E85C5A-DDA7-9602-520F-00CB134BE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4945916" y="4064064"/>
            <a:ext cx="2057985" cy="102899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84893CC-8DB9-3E0A-F93A-8046B1E66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6183223" y="4064063"/>
            <a:ext cx="2057985" cy="102899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1834838-F63F-040C-2AB3-A2976543E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7420530" y="4064064"/>
            <a:ext cx="2057985" cy="102899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EBB5C58-BECB-FCCD-D296-7ABEBD97C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2471302" y="4064063"/>
            <a:ext cx="2057985" cy="102899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3471454-B453-D281-1E6C-1EF9B655E18C}"/>
              </a:ext>
            </a:extLst>
          </p:cNvPr>
          <p:cNvSpPr/>
          <p:nvPr/>
        </p:nvSpPr>
        <p:spPr>
          <a:xfrm>
            <a:off x="10619694" y="3901450"/>
            <a:ext cx="821733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8200" b="1" dirty="0">
                <a:solidFill>
                  <a:srgbClr val="7030A0"/>
                </a:solidFill>
              </a:rPr>
              <a:t>8</a:t>
            </a:r>
            <a:endParaRPr lang="zh-CN" altLang="en-US" sz="8200" b="1" dirty="0">
              <a:solidFill>
                <a:srgbClr val="7030A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25C8009-ED3D-0E7F-230D-F0133C06A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8657835" y="4064062"/>
            <a:ext cx="2057985" cy="102899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15B68E6-020F-F6C3-C021-AE2D77632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113112" y="1574053"/>
            <a:ext cx="1712976" cy="86827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2348237-E9C6-4E3F-374A-365D051EA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2576560" y="1574053"/>
            <a:ext cx="1712976" cy="86827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F6C54FE-398A-D4D0-7E0A-23E879558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3808284" y="1574053"/>
            <a:ext cx="1712976" cy="86827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4280CD3-40AC-AF42-C279-BCD13BDEB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5040008" y="1574053"/>
            <a:ext cx="1712976" cy="86827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DADEA3E-C7C3-8D3F-FD86-CDE1DE920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6271732" y="1574053"/>
            <a:ext cx="1712976" cy="86827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BF0259C-B5F7-1E0A-AE9D-7CE99C7FA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7503456" y="1574053"/>
            <a:ext cx="1712976" cy="86827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DC2FF48-8041-3A76-67CD-BA551DDA1C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1344836" y="1574053"/>
            <a:ext cx="1712976" cy="86827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BB4700D-0DBD-6317-0A88-A03A8DB0E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9445" r="8333" b="24748"/>
          <a:stretch/>
        </p:blipFill>
        <p:spPr>
          <a:xfrm rot="17271534">
            <a:off x="8735179" y="1574053"/>
            <a:ext cx="1712976" cy="86827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DDF9C22B-B180-5A19-B6C2-E7F972158C56}"/>
              </a:ext>
            </a:extLst>
          </p:cNvPr>
          <p:cNvSpPr/>
          <p:nvPr/>
        </p:nvSpPr>
        <p:spPr>
          <a:xfrm>
            <a:off x="10429373" y="1331081"/>
            <a:ext cx="1012054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8200" b="1" dirty="0">
                <a:solidFill>
                  <a:srgbClr val="FFC000"/>
                </a:solidFill>
              </a:rPr>
              <a:t>8</a:t>
            </a:r>
            <a:endParaRPr lang="zh-CN" altLang="en-US" sz="8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74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453BA1A-7CCC-9D8D-58D8-E86A630BB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32201" y="2914502"/>
            <a:ext cx="2057985" cy="102899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A3DD1A6-AE6D-43B0-76AB-53F2FB8C8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1123636" y="2914502"/>
            <a:ext cx="2057985" cy="102899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0EE03E2-FCD1-C448-39E3-9C3EDEBDD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3306506" y="2914502"/>
            <a:ext cx="2057985" cy="102899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B6F8303-B404-8721-6B61-4CA519994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4397941" y="2914502"/>
            <a:ext cx="2057985" cy="102899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F657AA4-B410-2B14-A79B-75E0A5D3B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5489376" y="2914502"/>
            <a:ext cx="2057985" cy="102899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788F22D-FA07-609B-9971-41875BA50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6580811" y="2914502"/>
            <a:ext cx="2057985" cy="102899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BBF77B2-D7C0-DA38-AF92-E6E004C83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2215071" y="2914502"/>
            <a:ext cx="2057985" cy="1028993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31101E7B-0A55-3DA6-4448-34B525DFEAD7}"/>
              </a:ext>
            </a:extLst>
          </p:cNvPr>
          <p:cNvSpPr/>
          <p:nvPr/>
        </p:nvSpPr>
        <p:spPr>
          <a:xfrm>
            <a:off x="10486530" y="2676331"/>
            <a:ext cx="821733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8200" b="1" dirty="0">
                <a:solidFill>
                  <a:srgbClr val="7030A0"/>
                </a:solidFill>
              </a:rPr>
              <a:t>9</a:t>
            </a:r>
            <a:endParaRPr lang="zh-CN" altLang="en-US" sz="8200" b="1" dirty="0">
              <a:solidFill>
                <a:srgbClr val="7030A0"/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6CB2600-1F84-A07B-262D-EFA5DDB3B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7672246" y="2914502"/>
            <a:ext cx="2057985" cy="102899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55DA0F5-2342-6787-80DD-A498C30BF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r="833" b="18055"/>
          <a:stretch/>
        </p:blipFill>
        <p:spPr>
          <a:xfrm rot="17658744">
            <a:off x="8763681" y="2914502"/>
            <a:ext cx="2057985" cy="102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9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D30085-ED2A-358A-D4EC-59F17AADA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9414" y="3021039"/>
            <a:ext cx="2473171" cy="815921"/>
          </a:xfrm>
        </p:spPr>
        <p:txBody>
          <a:bodyPr/>
          <a:lstStyle/>
          <a:p>
            <a:r>
              <a:rPr lang="zh-CN" altLang="en-US" dirty="0"/>
              <a:t>谢谢观赏</a:t>
            </a:r>
          </a:p>
        </p:txBody>
      </p:sp>
    </p:spTree>
    <p:extLst>
      <p:ext uri="{BB962C8B-B14F-4D97-AF65-F5344CB8AC3E}">
        <p14:creationId xmlns:p14="http://schemas.microsoft.com/office/powerpoint/2010/main" val="3950393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8</Words>
  <Application>Microsoft Office PowerPoint</Application>
  <PresentationFormat>宽屏</PresentationFormat>
  <Paragraphs>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谢谢观赏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challen zhou</dc:creator>
  <cp:lastModifiedBy>challen zhou</cp:lastModifiedBy>
  <cp:revision>3</cp:revision>
  <dcterms:created xsi:type="dcterms:W3CDTF">2025-03-07T01:39:47Z</dcterms:created>
  <dcterms:modified xsi:type="dcterms:W3CDTF">2025-03-07T03:15:47Z</dcterms:modified>
</cp:coreProperties>
</file>