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  <p:sldMasterId id="2147483765" r:id="rId3"/>
    <p:sldMasterId id="2147483673" r:id="rId4"/>
  </p:sldMasterIdLst>
  <p:notesMasterIdLst>
    <p:notesMasterId r:id="rId19"/>
  </p:notesMasterIdLst>
  <p:sldIdLst>
    <p:sldId id="331" r:id="rId5"/>
    <p:sldId id="334" r:id="rId6"/>
    <p:sldId id="349" r:id="rId7"/>
    <p:sldId id="346" r:id="rId8"/>
    <p:sldId id="350" r:id="rId9"/>
    <p:sldId id="333" r:id="rId10"/>
    <p:sldId id="336" r:id="rId11"/>
    <p:sldId id="337" r:id="rId12"/>
    <p:sldId id="338" r:id="rId13"/>
    <p:sldId id="339" r:id="rId14"/>
    <p:sldId id="340" r:id="rId15"/>
    <p:sldId id="342" r:id="rId16"/>
    <p:sldId id="344" r:id="rId17"/>
    <p:sldId id="351" r:id="rId1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华文细黑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6600CC"/>
    <a:srgbClr val="000099"/>
    <a:srgbClr val="1C1C1C"/>
    <a:srgbClr val="080800"/>
    <a:srgbClr val="C02500"/>
    <a:srgbClr val="FF6743"/>
    <a:srgbClr val="BFD2E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6819" autoAdjust="0"/>
    <p:restoredTop sz="94548" autoAdjust="0"/>
  </p:normalViewPr>
  <p:slideViewPr>
    <p:cSldViewPr>
      <p:cViewPr varScale="1">
        <p:scale>
          <a:sx n="87" d="100"/>
          <a:sy n="87" d="100"/>
        </p:scale>
        <p:origin x="-1733" y="-86"/>
      </p:cViewPr>
      <p:guideLst>
        <p:guide orient="horz" pos="2614"/>
        <p:guide orient="horz" pos="3838"/>
        <p:guide orient="horz" pos="210"/>
        <p:guide orient="horz" pos="119"/>
        <p:guide orient="horz" pos="4110"/>
        <p:guide pos="5465"/>
        <p:guide pos="2880"/>
        <p:guide pos="2064"/>
        <p:guide pos="29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 sz="1200" i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buFontTx/>
              <a:buNone/>
              <a:defRPr sz="1200" i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buFontTx/>
              <a:buNone/>
              <a:defRPr sz="1200" i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A216803-0786-4E91-8655-853C8C94531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762933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" descr="bg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gray">
          <a:xfrm>
            <a:off x="468313" y="333375"/>
            <a:ext cx="1389062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FontTx/>
              <a:buNone/>
            </a:pPr>
            <a:r>
              <a:rPr lang="de-DE" altLang="zh-CN" sz="1400" b="1">
                <a:solidFill>
                  <a:schemeClr val="bg1"/>
                </a:solidFill>
              </a:rPr>
              <a:t>LOGO</a:t>
            </a:r>
          </a:p>
        </p:txBody>
      </p:sp>
      <p:sp>
        <p:nvSpPr>
          <p:cNvPr id="26718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468313" y="1844675"/>
            <a:ext cx="8207375" cy="887413"/>
          </a:xfrm>
        </p:spPr>
        <p:txBody>
          <a:bodyPr/>
          <a:lstStyle>
            <a:lvl1pPr algn="l">
              <a:defRPr sz="370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6719" name="Rectangle 31"/>
          <p:cNvSpPr>
            <a:spLocks noGrp="1" noChangeArrowheads="1"/>
          </p:cNvSpPr>
          <p:nvPr>
            <p:ph type="subTitle" idx="1"/>
          </p:nvPr>
        </p:nvSpPr>
        <p:spPr>
          <a:xfrm>
            <a:off x="468313" y="2732088"/>
            <a:ext cx="8207375" cy="407987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 b="1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326212484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63463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406398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9750" y="1341438"/>
            <a:ext cx="395605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395605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330862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422749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33920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1083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4182382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834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51519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5865813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586581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12063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1372183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113811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693919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585948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1207971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3199171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83478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6022779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995385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601583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1100474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3"/>
            <a:ext cx="6858000" cy="23876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38"/>
            <a:ext cx="6858000" cy="165576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6058" indent="0" algn="ctr">
              <a:buNone/>
              <a:defRPr sz="1800"/>
            </a:lvl2pPr>
            <a:lvl3pPr marL="812118" indent="0" algn="ctr">
              <a:buNone/>
              <a:defRPr sz="1600"/>
            </a:lvl3pPr>
            <a:lvl4pPr marL="1218176" indent="0" algn="ctr">
              <a:buNone/>
              <a:defRPr sz="1400"/>
            </a:lvl4pPr>
            <a:lvl5pPr marL="1624235" indent="0" algn="ctr">
              <a:buNone/>
              <a:defRPr sz="1400"/>
            </a:lvl5pPr>
            <a:lvl6pPr marL="2030294" indent="0" algn="ctr">
              <a:buNone/>
              <a:defRPr sz="1400"/>
            </a:lvl6pPr>
            <a:lvl7pPr marL="2436353" indent="0" algn="ctr">
              <a:buNone/>
              <a:defRPr sz="1400"/>
            </a:lvl7pPr>
            <a:lvl8pPr marL="2842411" indent="0" algn="ctr">
              <a:buNone/>
              <a:defRPr sz="1400"/>
            </a:lvl8pPr>
            <a:lvl9pPr marL="3248471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17B2DCC9-354B-40EF-94A3-83F4F7E4EB05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84B63C2C-4299-403A-B4E9-6787AD5E8F1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181732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065781"/>
            <a:ext cx="7886700" cy="5111182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5F4D4DDA-0564-4280-909A-1EFBC827C433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2148F98-00F4-4C39-B8BD-75F36F1750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399031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70058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94480"/>
            <a:ext cx="7886700" cy="488248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BEB407CC-C243-47CB-A493-67237EB5E1A8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D0960991-5859-4A49-9E17-07F368C6D9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66456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60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4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B8D5D25-4E8F-431E-BED9-D53F0D0E8E77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1DF612C2-E778-4A17-9E78-F10ACBDE0B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282011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9DA190B8-6ED2-4C38-B747-02A04EB2A9FB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C91242C8-F4F4-490D-AD46-A0A6107FCF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360473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9422B017-56D0-4670-BFF1-7046CC966857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0483DCCE-7764-484B-8226-E0314ABDB3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263437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7618A267-4B75-4270-9163-A964946992AB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3BAA8287-3D45-4D23-8D69-273CFF6866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239526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4760913"/>
            <a:ext cx="7747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9242C686-E350-4E3D-BD1D-0592DD703E7D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B6BACC53-ABC4-4117-B7C4-6DC39B86DF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70490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3596F17F-FC57-4C92-8AEE-EF92C47AB667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20BBC08-9B50-4AD4-A5A1-CC93F9409B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622579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533B4472-FE15-4539-92F4-01D5138423B0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AE1CBE5C-E130-4531-B36D-F8E9FA18AE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652176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6058" indent="0">
              <a:buNone/>
              <a:defRPr sz="2500"/>
            </a:lvl2pPr>
            <a:lvl3pPr marL="812118" indent="0">
              <a:buNone/>
              <a:defRPr sz="2100"/>
            </a:lvl3pPr>
            <a:lvl4pPr marL="1218176" indent="0">
              <a:buNone/>
              <a:defRPr sz="1800"/>
            </a:lvl4pPr>
            <a:lvl5pPr marL="1624235" indent="0">
              <a:buNone/>
              <a:defRPr sz="1800"/>
            </a:lvl5pPr>
            <a:lvl6pPr marL="2030294" indent="0">
              <a:buNone/>
              <a:defRPr sz="1800"/>
            </a:lvl6pPr>
            <a:lvl7pPr marL="2436353" indent="0">
              <a:buNone/>
              <a:defRPr sz="1800"/>
            </a:lvl7pPr>
            <a:lvl8pPr marL="2842411" indent="0">
              <a:buNone/>
              <a:defRPr sz="1800"/>
            </a:lvl8pPr>
            <a:lvl9pPr marL="3248471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CC761161-FC66-444B-896B-93BF36289A7B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45712E95-DECD-4BD9-B666-3047B2585A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069620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CB932095-F03B-47CA-8648-575EA5EC6C4F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9AE164F6-34E7-4921-A7B2-5F914C4C46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10191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5AC82F07-761E-4C59-A5F5-86DB065B9648}" type="datetimeFigureOut">
              <a:rPr lang="zh-CN" altLang="en-US"/>
              <a:pPr>
                <a:defRPr/>
              </a:pPr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35CC6A6C-9269-459E-B388-98C1EE3AF2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570370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0918953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55759672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567559639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981075"/>
            <a:ext cx="4027487" cy="5373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81075"/>
            <a:ext cx="4027488" cy="5373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4225917027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88762187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2177444200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50696706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841284059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740631434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1708864917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115888"/>
            <a:ext cx="2051050" cy="623887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03925" cy="623887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="" xmlns:p14="http://schemas.microsoft.com/office/powerpoint/2010/main" val="175090655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8" descr="bg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AutoShape 80"/>
          <p:cNvSpPr>
            <a:spLocks noChangeArrowheads="1"/>
          </p:cNvSpPr>
          <p:nvPr/>
        </p:nvSpPr>
        <p:spPr bwMode="auto">
          <a:xfrm>
            <a:off x="468313" y="900113"/>
            <a:ext cx="8207375" cy="5387975"/>
          </a:xfrm>
          <a:prstGeom prst="roundRect">
            <a:avLst>
              <a:gd name="adj" fmla="val 3213"/>
            </a:avLst>
          </a:pr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FontTx/>
              <a:buNone/>
            </a:pPr>
            <a:endParaRPr lang="zh-CN" altLang="en-US" i="1"/>
          </a:p>
        </p:txBody>
      </p:sp>
      <p:sp>
        <p:nvSpPr>
          <p:cNvPr id="1028" name="Rectangle 77"/>
          <p:cNvSpPr>
            <a:spLocks noChangeArrowheads="1"/>
          </p:cNvSpPr>
          <p:nvPr/>
        </p:nvSpPr>
        <p:spPr bwMode="auto">
          <a:xfrm>
            <a:off x="7235825" y="6524625"/>
            <a:ext cx="1439863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de-DE" altLang="zh-CN" sz="1000" b="1"/>
              <a:t>Page </a:t>
            </a:r>
            <a:r>
              <a:rPr lang="de-DE" altLang="zh-CN" sz="1000" b="1">
                <a:sym typeface="MS UI Gothic" pitchFamily="34" charset="-128"/>
              </a:rPr>
              <a:t></a:t>
            </a:r>
            <a:r>
              <a:rPr lang="de-DE" altLang="zh-CN" sz="1000" b="1"/>
              <a:t> </a:t>
            </a:r>
            <a:fld id="{095C2296-A000-41FE-99D2-F2AD8E262BD2}" type="slidenum">
              <a:rPr lang="zh-CN" altLang="en-US" sz="1000" b="1"/>
              <a:pPr algn="r"/>
              <a:t>‹#›</a:t>
            </a:fld>
            <a:endParaRPr lang="zh-CN" altLang="en-US" sz="1000" b="1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47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000">
          <a:solidFill>
            <a:schemeClr val="bg1"/>
          </a:solidFill>
          <a:latin typeface="+mn-lt"/>
          <a:ea typeface="华文细黑" panose="02010600040101010101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800">
          <a:solidFill>
            <a:schemeClr val="bg1"/>
          </a:solidFill>
          <a:latin typeface="+mn-lt"/>
          <a:ea typeface="华文细黑" panose="0201060004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>
          <a:solidFill>
            <a:schemeClr val="bg1"/>
          </a:solidFill>
          <a:latin typeface="+mn-lt"/>
          <a:ea typeface="华文细黑" panose="0201060004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400">
          <a:solidFill>
            <a:schemeClr val="bg1"/>
          </a:solidFill>
          <a:latin typeface="+mn-lt"/>
          <a:ea typeface="华文细黑" panose="0201060004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华文细黑" panose="02010600040101010101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bg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9812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592836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8" y="411163"/>
            <a:ext cx="8556625" cy="6053137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081" name="图片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46088"/>
            <a:ext cx="571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</p:sldLayoutIdLst>
  <p:timing>
    <p:tnLst>
      <p:par>
        <p:cTn id="1" dur="indefinite" restart="never" nodeType="tmRoot"/>
      </p:par>
    </p:tnLst>
  </p:timing>
  <p:txStyles>
    <p:titleStyle>
      <a:lvl1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201613" indent="-201613" algn="l" defTabSz="811213" rtl="0" eaLnBrk="0" fontAlgn="base" hangingPunct="0">
        <a:lnSpc>
          <a:spcPct val="90000"/>
        </a:lnSpc>
        <a:spcBef>
          <a:spcPts val="888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4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08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6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55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63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72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08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7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25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4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42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51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59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8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2-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115888"/>
            <a:ext cx="820737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标题文本样式：微软雅黑</a:t>
            </a:r>
            <a:r>
              <a:rPr lang="en-US" altLang="zh-CN" smtClean="0"/>
              <a:t>/28</a:t>
            </a:r>
            <a:r>
              <a:rPr lang="zh-CN" altLang="en-US" smtClean="0"/>
              <a:t>号  </a:t>
            </a:r>
            <a:r>
              <a:rPr lang="en-US" altLang="zh-CN" smtClean="0"/>
              <a:t>Arial/28pt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8313" y="981075"/>
            <a:ext cx="8207375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第一级内容文本样式：微软雅黑</a:t>
            </a:r>
            <a:r>
              <a:rPr lang="en-US" altLang="zh-CN" smtClean="0"/>
              <a:t>/20</a:t>
            </a:r>
            <a:r>
              <a:rPr lang="zh-CN" altLang="en-US" smtClean="0"/>
              <a:t>号  </a:t>
            </a:r>
            <a:r>
              <a:rPr lang="en-US" altLang="zh-CN" smtClean="0"/>
              <a:t>Arial/20pt</a:t>
            </a:r>
          </a:p>
          <a:p>
            <a:pPr lvl="1"/>
            <a:r>
              <a:rPr lang="zh-CN" altLang="en-US" smtClean="0"/>
              <a:t>第二级内容文本样式：微软雅黑</a:t>
            </a:r>
            <a:r>
              <a:rPr lang="en-US" altLang="zh-CN" smtClean="0"/>
              <a:t>/18</a:t>
            </a:r>
            <a:r>
              <a:rPr lang="zh-CN" altLang="en-US" smtClean="0"/>
              <a:t>号  </a:t>
            </a:r>
            <a:r>
              <a:rPr lang="en-US" altLang="zh-CN" smtClean="0"/>
              <a:t>Arial/18pt</a:t>
            </a:r>
          </a:p>
          <a:p>
            <a:pPr lvl="2"/>
            <a:r>
              <a:rPr lang="zh-CN" altLang="en-US" smtClean="0"/>
              <a:t>第三级内容文本样式：微软雅黑</a:t>
            </a:r>
            <a:r>
              <a:rPr lang="en-US" altLang="zh-CN" smtClean="0"/>
              <a:t>/16</a:t>
            </a:r>
            <a:r>
              <a:rPr lang="zh-CN" altLang="en-US" smtClean="0"/>
              <a:t>号  </a:t>
            </a:r>
            <a:r>
              <a:rPr lang="en-US" altLang="zh-CN" smtClean="0"/>
              <a:t>Arial/16pt</a:t>
            </a:r>
          </a:p>
          <a:p>
            <a:pPr lvl="3"/>
            <a:r>
              <a:rPr lang="zh-CN" altLang="en-US" smtClean="0"/>
              <a:t>第四级内容文本样式：微软雅黑</a:t>
            </a:r>
            <a:r>
              <a:rPr lang="en-US" altLang="zh-CN" smtClean="0"/>
              <a:t>/14</a:t>
            </a:r>
            <a:r>
              <a:rPr lang="zh-CN" altLang="en-US" smtClean="0"/>
              <a:t>号  </a:t>
            </a:r>
            <a:r>
              <a:rPr lang="en-US" altLang="zh-CN" smtClean="0"/>
              <a:t>Arial/14pt</a:t>
            </a:r>
          </a:p>
          <a:p>
            <a:pPr lvl="4"/>
            <a:r>
              <a:rPr lang="zh-CN" altLang="en-US" smtClean="0"/>
              <a:t>第五级内容文本样式：微软雅黑</a:t>
            </a:r>
            <a:r>
              <a:rPr lang="en-US" altLang="zh-CN" smtClean="0"/>
              <a:t>/12</a:t>
            </a:r>
            <a:r>
              <a:rPr lang="zh-CN" altLang="en-US" smtClean="0"/>
              <a:t>号  </a:t>
            </a:r>
            <a:r>
              <a:rPr lang="en-US" altLang="zh-CN" smtClean="0"/>
              <a:t>Arial/12pt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9pPr>
    </p:titleStyle>
    <p:bodyStyle>
      <a:lvl1pPr marL="180975" indent="-180975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541338" indent="-180975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4625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180975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1619250" indent="-18415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200">
          <a:solidFill>
            <a:schemeClr val="tx1"/>
          </a:solidFill>
          <a:latin typeface="+mn-lt"/>
          <a:ea typeface="+mn-ea"/>
          <a:cs typeface="+mn-cs"/>
        </a:defRPr>
      </a:lvl5pPr>
      <a:lvl6pPr marL="2076450" indent="-184150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200">
          <a:solidFill>
            <a:schemeClr val="tx1"/>
          </a:solidFill>
          <a:latin typeface="+mn-lt"/>
          <a:ea typeface="+mn-ea"/>
          <a:cs typeface="+mn-cs"/>
        </a:defRPr>
      </a:lvl6pPr>
      <a:lvl7pPr marL="2533650" indent="-184150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200">
          <a:solidFill>
            <a:schemeClr val="tx1"/>
          </a:solidFill>
          <a:latin typeface="+mn-lt"/>
          <a:ea typeface="+mn-ea"/>
          <a:cs typeface="+mn-cs"/>
        </a:defRPr>
      </a:lvl7pPr>
      <a:lvl8pPr marL="2990850" indent="-184150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200">
          <a:solidFill>
            <a:schemeClr val="tx1"/>
          </a:solidFill>
          <a:latin typeface="+mn-lt"/>
          <a:ea typeface="+mn-ea"/>
          <a:cs typeface="+mn-cs"/>
        </a:defRPr>
      </a:lvl8pPr>
      <a:lvl9pPr marL="3448050" indent="-184150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医生办公室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1" descr="地球生病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2154238"/>
            <a:ext cx="4703762" cy="470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12" descr="女医生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89138"/>
            <a:ext cx="3090863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WordArt 3"/>
          <p:cNvSpPr>
            <a:spLocks noChangeArrowheads="1" noChangeShapeType="1" noTextEdit="1"/>
          </p:cNvSpPr>
          <p:nvPr/>
        </p:nvSpPr>
        <p:spPr bwMode="auto">
          <a:xfrm>
            <a:off x="1227138" y="836613"/>
            <a:ext cx="7056437" cy="1497012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zh-CN" altLang="en-US" sz="6600" b="1" i="1" kern="10" spc="-660">
                <a:ln w="1270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微软雅黑"/>
                <a:ea typeface="微软雅黑"/>
              </a:rPr>
              <a:t>地 球 生</a:t>
            </a:r>
            <a:r>
              <a:rPr lang="zh-CN" altLang="en-US" sz="6600" b="1" i="1" kern="10" spc="-660" smtClean="0">
                <a:ln w="1270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微软雅黑"/>
                <a:ea typeface="微软雅黑"/>
              </a:rPr>
              <a:t>病 </a:t>
            </a:r>
            <a:r>
              <a:rPr lang="zh-CN" altLang="en-US" sz="6600" b="1" i="1" kern="10" spc="-660">
                <a:ln w="1270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微软雅黑"/>
                <a:ea typeface="微软雅黑"/>
              </a:rPr>
              <a:t>了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地球在宇宙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833"/>
          <a:stretch>
            <a:fillRect/>
          </a:stretch>
        </p:blipFill>
        <p:spPr bwMode="auto">
          <a:xfrm>
            <a:off x="-612775" y="0"/>
            <a:ext cx="101536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洁净水源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928938"/>
            <a:ext cx="4289425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5" y="404662"/>
            <a:ext cx="2664296" cy="1782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96552" y="1918764"/>
            <a:ext cx="2665804" cy="1782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248" y="2091313"/>
            <a:ext cx="2442716" cy="1625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AutoShape 9"/>
          <p:cNvSpPr>
            <a:spLocks noChangeArrowheads="1"/>
          </p:cNvSpPr>
          <p:nvPr/>
        </p:nvSpPr>
        <p:spPr bwMode="auto">
          <a:xfrm rot="19620000">
            <a:off x="6243638" y="3360738"/>
            <a:ext cx="365125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>
            <a:prstTxWarp prst="textArchUpPour">
              <a:avLst/>
            </a:prstTxWarp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buFontTx/>
              <a:buNone/>
              <a:defRPr/>
            </a:pPr>
            <a:endParaRPr lang="zh-CN" altLang="en-US" smtClean="0"/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 rot="-5280000">
            <a:off x="4344988" y="2197100"/>
            <a:ext cx="32385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 rot="-9660000">
            <a:off x="2425700" y="3327400"/>
            <a:ext cx="3429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fancz\Desktop\夜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24" r="8485" b="3754"/>
          <a:stretch>
            <a:fillRect/>
          </a:stretch>
        </p:blipFill>
        <p:spPr bwMode="auto">
          <a:xfrm>
            <a:off x="1588" y="0"/>
            <a:ext cx="9250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2243" y="3497138"/>
            <a:ext cx="3835629" cy="270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AutoShape 9"/>
          <p:cNvSpPr>
            <a:spLocks noChangeArrowheads="1"/>
          </p:cNvSpPr>
          <p:nvPr/>
        </p:nvSpPr>
        <p:spPr bwMode="auto">
          <a:xfrm rot="1740000">
            <a:off x="4356100" y="3141663"/>
            <a:ext cx="506413" cy="431800"/>
          </a:xfrm>
          <a:prstGeom prst="rightArrow">
            <a:avLst>
              <a:gd name="adj1" fmla="val 50000"/>
              <a:gd name="adj2" fmla="val 2496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  <p:pic>
        <p:nvPicPr>
          <p:cNvPr id="12295" name="图片 12294" descr="88938B799B553E40724F5EB7842192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33375"/>
            <a:ext cx="3744912" cy="2811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地球在宇宙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87338"/>
            <a:ext cx="9361488" cy="724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 descr="树林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205038"/>
            <a:ext cx="2414588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7" descr="o包装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2160587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 descr="o本子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25" y="3973513"/>
            <a:ext cx="2160588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9" descr="o筷子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63825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10" descr="o纸杯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89363"/>
            <a:ext cx="2376488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AutoShape 11"/>
          <p:cNvSpPr>
            <a:spLocks noChangeArrowheads="1"/>
          </p:cNvSpPr>
          <p:nvPr/>
        </p:nvSpPr>
        <p:spPr bwMode="auto">
          <a:xfrm rot="-8718639">
            <a:off x="2801938" y="1970088"/>
            <a:ext cx="360362" cy="43338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4588" name="AutoShape 12"/>
          <p:cNvSpPr>
            <a:spLocks noChangeArrowheads="1"/>
          </p:cNvSpPr>
          <p:nvPr/>
        </p:nvSpPr>
        <p:spPr bwMode="auto">
          <a:xfrm rot="9371440">
            <a:off x="2692400" y="4056063"/>
            <a:ext cx="358775" cy="43338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 rot="1380000">
            <a:off x="6443663" y="3841750"/>
            <a:ext cx="360362" cy="46355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4591" name="AutoShape 15"/>
          <p:cNvSpPr>
            <a:spLocks noChangeArrowheads="1"/>
          </p:cNvSpPr>
          <p:nvPr/>
        </p:nvSpPr>
        <p:spPr bwMode="auto">
          <a:xfrm rot="-2896924">
            <a:off x="6215856" y="2170907"/>
            <a:ext cx="360363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 animBg="1"/>
      <p:bldP spid="24588" grpId="0" animBg="1"/>
      <p:bldP spid="24589" grpId="0" animBg="1"/>
      <p:bldP spid="245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地球在宇宙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97" r="1857" b="22833"/>
          <a:stretch>
            <a:fillRect/>
          </a:stretch>
        </p:blipFill>
        <p:spPr bwMode="auto">
          <a:xfrm>
            <a:off x="-252413" y="0"/>
            <a:ext cx="99028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9"/>
          <p:cNvSpPr>
            <a:spLocks noChangeArrowheads="1"/>
          </p:cNvSpPr>
          <p:nvPr/>
        </p:nvSpPr>
        <p:spPr bwMode="auto">
          <a:xfrm rot="20460000">
            <a:off x="6661150" y="3590925"/>
            <a:ext cx="487363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>
            <a:prstTxWarp prst="textArchUpPour">
              <a:avLst/>
            </a:prstTxWarp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buFontTx/>
              <a:buNone/>
              <a:defRPr/>
            </a:pPr>
            <a:endParaRPr lang="zh-CN" altLang="en-US" smtClean="0"/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 rot="-5280000">
            <a:off x="4610894" y="2059782"/>
            <a:ext cx="325437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 rot="-8940000">
            <a:off x="2460625" y="3425825"/>
            <a:ext cx="388938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 rotWithShape="1">
          <a:blip r:embed="rId3" cstate="print"/>
          <a:srcRect l="741" t="586" r="5859" b="8594"/>
          <a:stretch>
            <a:fillRect/>
          </a:stretch>
        </p:blipFill>
        <p:spPr bwMode="auto">
          <a:xfrm>
            <a:off x="3418786" y="188639"/>
            <a:ext cx="2685217" cy="172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7" descr="尾气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0" y="2193925"/>
            <a:ext cx="25876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8887" y="2276872"/>
            <a:ext cx="1775298" cy="1266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09" y="3553017"/>
            <a:ext cx="1808013" cy="1211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586" name="Oval 4"/>
          <p:cNvSpPr>
            <a:spLocks noChangeArrowheads="1"/>
          </p:cNvSpPr>
          <p:nvPr/>
        </p:nvSpPr>
        <p:spPr bwMode="auto">
          <a:xfrm>
            <a:off x="3460750" y="3057525"/>
            <a:ext cx="2601913" cy="2579688"/>
          </a:xfrm>
          <a:prstGeom prst="ellipse">
            <a:avLst/>
          </a:prstGeom>
          <a:blipFill dpi="0" rotWithShape="0">
            <a:blip r:embed="rId7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地球在宇宙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34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烟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4627563"/>
            <a:ext cx="2732088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 descr="电线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65138"/>
            <a:ext cx="3887788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50" y="4583589"/>
            <a:ext cx="2768600" cy="183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 descr="矿山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2306638"/>
            <a:ext cx="495935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AutoShape 9"/>
          <p:cNvSpPr>
            <a:spLocks noChangeArrowheads="1"/>
          </p:cNvSpPr>
          <p:nvPr/>
        </p:nvSpPr>
        <p:spPr bwMode="auto">
          <a:xfrm rot="-2896924">
            <a:off x="6120606" y="2456657"/>
            <a:ext cx="360363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 rot="8337791">
            <a:off x="2655888" y="4222750"/>
            <a:ext cx="385762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 rot="2105901">
            <a:off x="6153150" y="4652963"/>
            <a:ext cx="363538" cy="4286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/>
          </a:p>
        </p:txBody>
      </p:sp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7926" y="587947"/>
            <a:ext cx="2896256" cy="21179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AutoShape 11"/>
          <p:cNvSpPr>
            <a:spLocks noChangeArrowheads="1"/>
          </p:cNvSpPr>
          <p:nvPr/>
        </p:nvSpPr>
        <p:spPr bwMode="auto">
          <a:xfrm rot="-8718639">
            <a:off x="3079750" y="2208213"/>
            <a:ext cx="360363" cy="43338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nimBg="1"/>
      <p:bldP spid="20490" grpId="0" animBg="1"/>
      <p:bldP spid="2049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f1.diyitui.com/82/88/2a/bd/ea/de/d1/30/86/6a/6a/0e/80/6e/9e/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4397434" cy="2880320"/>
          </a:xfrm>
          <a:prstGeom prst="round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Picture 2" descr="关电灯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833563"/>
            <a:ext cx="4752975" cy="4752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大班下册主题二  地球生病了P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000108"/>
            <a:ext cx="7802880" cy="51054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购物袋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844675"/>
            <a:ext cx="4751387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4" descr="购物袋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8913"/>
            <a:ext cx="467995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太阳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825750"/>
            <a:ext cx="40322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4" descr="C:\Users\Administrator\Desktop\未命名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85813"/>
            <a:ext cx="5005388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http://www.huizhou.cn/gov./polity_jdtp/201401/W0201401093284034333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802725" cy="504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o节约用水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420938"/>
            <a:ext cx="3586162" cy="358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http://pic17.nipic.com/20111110/8296665_104157424111_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4953" b="8348"/>
          <a:stretch/>
        </p:blipFill>
        <p:spPr bwMode="auto">
          <a:xfrm>
            <a:off x="827584" y="465457"/>
            <a:ext cx="3418318" cy="3910962"/>
          </a:xfrm>
          <a:prstGeom prst="flowChartAlternateProcess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Administrator\Desktop\图片2副本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85750"/>
            <a:ext cx="2786062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 descr="C:\Users\Administrator\Desktop\图片2副本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437063"/>
            <a:ext cx="2786063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AutoShape 9"/>
          <p:cNvSpPr>
            <a:spLocks noChangeArrowheads="1"/>
          </p:cNvSpPr>
          <p:nvPr/>
        </p:nvSpPr>
        <p:spPr bwMode="auto">
          <a:xfrm rot="-1778240">
            <a:off x="2868613" y="4132263"/>
            <a:ext cx="360362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>
              <a:ea typeface="宋体" pitchFamily="2" charset="-122"/>
            </a:endParaRPr>
          </a:p>
        </p:txBody>
      </p:sp>
      <p:pic>
        <p:nvPicPr>
          <p:cNvPr id="20485" name="Picture 7" descr="C:\Users\Administrator\Desktop\thre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50" y="2357438"/>
            <a:ext cx="2540000" cy="19050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AutoShape 9"/>
          <p:cNvSpPr>
            <a:spLocks noChangeArrowheads="1"/>
          </p:cNvSpPr>
          <p:nvPr/>
        </p:nvSpPr>
        <p:spPr bwMode="auto">
          <a:xfrm rot="-1778240">
            <a:off x="5726113" y="1917700"/>
            <a:ext cx="360362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i="1">
              <a:ea typeface="宋体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714356"/>
            <a:ext cx="8215370" cy="55721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rdridesign.com">
  <a:themeElements>
    <a:clrScheme name="nordridesign.com 1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83BA20"/>
      </a:accent1>
      <a:accent2>
        <a:srgbClr val="5C8B17"/>
      </a:accent2>
      <a:accent3>
        <a:srgbClr val="AAAAAA"/>
      </a:accent3>
      <a:accent4>
        <a:srgbClr val="DADADA"/>
      </a:accent4>
      <a:accent5>
        <a:srgbClr val="C1D9AB"/>
      </a:accent5>
      <a:accent6>
        <a:srgbClr val="537D14"/>
      </a:accent6>
      <a:hlink>
        <a:srgbClr val="96E448"/>
      </a:hlink>
      <a:folHlink>
        <a:srgbClr val="345A0E"/>
      </a:folHlink>
    </a:clrScheme>
    <a:fontScheme name="NordriDesign_免费商务模板系列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NordriDesign_免费商务模板系列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83BA20"/>
        </a:accent1>
        <a:accent2>
          <a:srgbClr val="5C8B17"/>
        </a:accent2>
        <a:accent3>
          <a:srgbClr val="AAAAAA"/>
        </a:accent3>
        <a:accent4>
          <a:srgbClr val="DADADA"/>
        </a:accent4>
        <a:accent5>
          <a:srgbClr val="C1D9AB"/>
        </a:accent5>
        <a:accent6>
          <a:srgbClr val="537D14"/>
        </a:accent6>
        <a:hlink>
          <a:srgbClr val="96E448"/>
        </a:hlink>
        <a:folHlink>
          <a:srgbClr val="345A0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ordridesign.com">
  <a:themeElements>
    <a:clrScheme name="1_nordridesign.com 1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5BBDFF"/>
      </a:accent1>
      <a:accent2>
        <a:srgbClr val="008EEE"/>
      </a:accent2>
      <a:accent3>
        <a:srgbClr val="AAAAAA"/>
      </a:accent3>
      <a:accent4>
        <a:srgbClr val="DADADA"/>
      </a:accent4>
      <a:accent5>
        <a:srgbClr val="B5DBFF"/>
      </a:accent5>
      <a:accent6>
        <a:srgbClr val="0080D8"/>
      </a:accent6>
      <a:hlink>
        <a:srgbClr val="B5D9FD"/>
      </a:hlink>
      <a:folHlink>
        <a:srgbClr val="0064A8"/>
      </a:folHlink>
    </a:clrScheme>
    <a:fontScheme name="1_nordridesign.com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nordridesign.com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5BBDFF"/>
        </a:accent1>
        <a:accent2>
          <a:srgbClr val="008EEE"/>
        </a:accent2>
        <a:accent3>
          <a:srgbClr val="AAAAAA"/>
        </a:accent3>
        <a:accent4>
          <a:srgbClr val="DADADA"/>
        </a:accent4>
        <a:accent5>
          <a:srgbClr val="B5DBFF"/>
        </a:accent5>
        <a:accent6>
          <a:srgbClr val="0080D8"/>
        </a:accent6>
        <a:hlink>
          <a:srgbClr val="B5D9FD"/>
        </a:hlink>
        <a:folHlink>
          <a:srgbClr val="0064A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笔记本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笔记本主题" id="{18E325B3-EB09-4888-B998-0AA3DD8F9474}" vid="{48472079-906D-466B-9ED2-579C72CAC3D5}"/>
    </a:ext>
  </a:extLst>
</a:theme>
</file>

<file path=ppt/theme/theme4.xml><?xml version="1.0" encoding="utf-8"?>
<a:theme xmlns:a="http://schemas.openxmlformats.org/drawingml/2006/main" name="微笑PPT - 小A">
  <a:themeElements>
    <a:clrScheme name="微笑PPT - 小A 1">
      <a:dk1>
        <a:srgbClr val="000000"/>
      </a:dk1>
      <a:lt1>
        <a:srgbClr val="FFFFFF"/>
      </a:lt1>
      <a:dk2>
        <a:srgbClr val="FFFFFF"/>
      </a:dk2>
      <a:lt2>
        <a:srgbClr val="B2B2B2"/>
      </a:lt2>
      <a:accent1>
        <a:srgbClr val="E20000"/>
      </a:accent1>
      <a:accent2>
        <a:srgbClr val="CC0000"/>
      </a:accent2>
      <a:accent3>
        <a:srgbClr val="FFFFFF"/>
      </a:accent3>
      <a:accent4>
        <a:srgbClr val="000000"/>
      </a:accent4>
      <a:accent5>
        <a:srgbClr val="EEAAAA"/>
      </a:accent5>
      <a:accent6>
        <a:srgbClr val="B90000"/>
      </a:accent6>
      <a:hlink>
        <a:srgbClr val="800000"/>
      </a:hlink>
      <a:folHlink>
        <a:srgbClr val="FFCC00"/>
      </a:folHlink>
    </a:clrScheme>
    <a:fontScheme name="微笑PPT - 小A">
      <a:majorFont>
        <a:latin typeface="Arial"/>
        <a:ea typeface="微软雅黑"/>
        <a:cs typeface="宋体"/>
      </a:majorFont>
      <a:minorFont>
        <a:latin typeface="Arial"/>
        <a:ea typeface="微软雅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Pages>0</Pages>
  <Words>4</Words>
  <Characters>0</Characters>
  <Application>Microsoft Office PowerPoint</Application>
  <DocSecurity>0</DocSecurity>
  <PresentationFormat>全屏显示(4:3)</PresentationFormat>
  <Lines>0</Lines>
  <Paragraphs>1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14</vt:i4>
      </vt:variant>
    </vt:vector>
  </HeadingPairs>
  <TitlesOfParts>
    <vt:vector size="18" baseType="lpstr">
      <vt:lpstr>nordridesign.com</vt:lpstr>
      <vt:lpstr>1_nordridesign.com</vt:lpstr>
      <vt:lpstr>笔记本主题</vt:lpstr>
      <vt:lpstr>微笑PPT - 小A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Company>NordriDesign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NordriDesign</dc:creator>
  <cp:keywords>ppt幻灯设计/ppt模板设计</cp:keywords>
  <dc:description>nordridesign.com</dc:description>
  <cp:lastModifiedBy>Microsoft</cp:lastModifiedBy>
  <cp:revision>303</cp:revision>
  <dcterms:created xsi:type="dcterms:W3CDTF">2008-05-06T01:42:58Z</dcterms:created>
  <dcterms:modified xsi:type="dcterms:W3CDTF">2025-07-03T02:20:43Z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