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7.GIF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48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伤心的牙宝宝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242945" y="342265"/>
            <a:ext cx="6132195" cy="63595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\\10.1.12.112\视频事业部\幼儿园组\A 课件\0298 福建-大班-健康-天天刷牙【陈琰】\02 美术资源\赖娴雅\导图\gif\门牙外侧面上下刷.gif门牙外侧面上下刷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367665" y="1999298"/>
            <a:ext cx="5579745" cy="2700655"/>
          </a:xfrm>
          <a:prstGeom prst="rect">
            <a:avLst/>
          </a:prstGeom>
        </p:spPr>
      </p:pic>
      <p:pic>
        <p:nvPicPr>
          <p:cNvPr id="5" name="图片 4" descr="\\10.1.12.112\视频事业部\幼儿园组\A 课件\0298 福建-大班-健康-天天刷牙【陈琰】\02 美术资源\赖娴雅\导图\gif\门牙内侧牙.gif门牙内侧牙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7071360" y="1568768"/>
            <a:ext cx="4106545" cy="4035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\\10.1.12.112\视频事业部\幼儿园组\A 课件\0298 福建-大班-健康-天天刷牙【陈琰】\02 美术资源\赖娴雅\导图\gif\磨牙外侧面.gif磨牙外侧面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183515" y="2494915"/>
            <a:ext cx="3733165" cy="1562100"/>
          </a:xfrm>
          <a:prstGeom prst="rect">
            <a:avLst/>
          </a:prstGeom>
        </p:spPr>
      </p:pic>
      <p:pic>
        <p:nvPicPr>
          <p:cNvPr id="12" name="图片 11" descr="\\10.1.12.112\视频事业部\幼儿园组\A 课件\0298 福建-大班-健康-天天刷牙【陈琰】\02 美术资源\赖娴雅\导图\gif\磨牙内侧面.gif磨牙内侧面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4276090" y="2180590"/>
            <a:ext cx="3716020" cy="1876425"/>
          </a:xfrm>
          <a:prstGeom prst="rect">
            <a:avLst/>
          </a:prstGeom>
        </p:spPr>
      </p:pic>
      <p:pic>
        <p:nvPicPr>
          <p:cNvPr id="13" name="图片 12" descr="\\10.1.12.112\视频事业部\幼儿园组\A 课件\0298 福建-大班-健康-天天刷牙【陈琰】\02 美术资源\赖娴雅\导图\gif\磨牙咀嚼面.gif磨牙咀嚼面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381365" y="2180273"/>
            <a:ext cx="3429635" cy="2069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试一试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开心的牙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90" y="472440"/>
            <a:ext cx="9123680" cy="572643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GIyZDkwMzM3ZjQ2OWU5N2E3YTVjYzU2MDI4MzllY2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米冬梅</dc:creator>
  <cp:lastModifiedBy>challen zhou</cp:lastModifiedBy>
  <cp:revision>3</cp:revision>
  <dcterms:created xsi:type="dcterms:W3CDTF">2023-08-04T16:54:00Z</dcterms:created>
  <dcterms:modified xsi:type="dcterms:W3CDTF">2025-04-17T08:00:09Z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52FBBA0B879E4BF5B8BF00111C8A6E94_12</vt:lpwstr>
  </property>
  <property fmtid="{D5CDD505-2E9C-101B-9397-08002B2CF9AE}" pid="3" name="KSOProductBuildVer">
    <vt:lpwstr>2052-11.1.0.14309</vt:lpwstr>
  </property>
</Properties>
</file>