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3" r:id="rId4"/>
    <p:sldId id="264" r:id="rId5"/>
    <p:sldId id="257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5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1421B-D7DA-492E-91A2-B55EC668F3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5FB71-E030-4A23-8F4E-26455F59754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microsoft.com/office/2007/relationships/hdphoto" Target="../media/image10.wdp"/><Relationship Id="rId2" Type="http://schemas.openxmlformats.org/officeDocument/2006/relationships/image" Target="../media/image9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png"/><Relationship Id="rId3" Type="http://schemas.microsoft.com/office/2007/relationships/hdphoto" Target="../media/image13.wdp"/><Relationship Id="rId2" Type="http://schemas.openxmlformats.org/officeDocument/2006/relationships/image" Target="../media/image12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hdphoto" Target="../media/image20.wdp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ic74.nipic.com/file/20150804/9276475_102550390000_2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5922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红 色 会</a:t>
            </a:r>
            <a:br>
              <a:rPr lang="en-US" altLang="zh-CN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说 话</a:t>
            </a:r>
            <a:endParaRPr lang="zh-CN" altLang="en-US" sz="8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椭圆形标注 5"/>
          <p:cNvSpPr/>
          <p:nvPr/>
        </p:nvSpPr>
        <p:spPr>
          <a:xfrm rot="840000">
            <a:off x="4798060" y="1196340"/>
            <a:ext cx="3174365" cy="1664335"/>
          </a:xfrm>
          <a:prstGeom prst="wedgeEllipseCallou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91230" y="1412875"/>
            <a:ext cx="5542915" cy="1143000"/>
          </a:xfrm>
        </p:spPr>
        <p:txBody>
          <a:bodyPr>
            <a:normAutofit/>
          </a:bodyPr>
          <a:p>
            <a:r>
              <a:rPr lang="zh-CN" altLang="en-US" sz="2220"/>
              <a:t>小朋友们好，</a:t>
            </a:r>
            <a:br>
              <a:rPr lang="zh-CN" altLang="en-US" sz="2220"/>
            </a:br>
            <a:r>
              <a:rPr lang="zh-CN" altLang="en-US" sz="2220"/>
              <a:t>我是红色精灵。</a:t>
            </a:r>
            <a:endParaRPr lang="en-US" altLang="zh-CN" sz="2220"/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124585"/>
            <a:ext cx="4930775" cy="4930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椭圆形标注 5"/>
          <p:cNvSpPr/>
          <p:nvPr/>
        </p:nvSpPr>
        <p:spPr>
          <a:xfrm rot="840000">
            <a:off x="4798060" y="1196340"/>
            <a:ext cx="3174365" cy="1664335"/>
          </a:xfrm>
          <a:prstGeom prst="wedgeEllipseCallou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01085" y="1557020"/>
            <a:ext cx="5542915" cy="1143000"/>
          </a:xfrm>
        </p:spPr>
        <p:txBody>
          <a:bodyPr>
            <a:normAutofit/>
          </a:bodyPr>
          <a:p>
            <a:r>
              <a:rPr lang="zh-CN" altLang="en-US" sz="2220"/>
              <a:t>找一找，我在</a:t>
            </a:r>
            <a:r>
              <a:rPr lang="zh-CN" altLang="en-US" sz="2220"/>
              <a:t>哪？</a:t>
            </a:r>
            <a:endParaRPr lang="en-US" altLang="zh-CN" sz="2220"/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124585"/>
            <a:ext cx="4930775" cy="4930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mg.daimg.com/uploads/allimg/120718/3-120GQG1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87"/>
          <a:stretch>
            <a:fillRect/>
          </a:stretch>
        </p:blipFill>
        <p:spPr bwMode="auto">
          <a:xfrm>
            <a:off x="2915816" y="1412376"/>
            <a:ext cx="6040219" cy="518457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Documents and Settings\Administrator\桌面\红色会说话\9baccfd49f2c4b10f8f246ada2b2a607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r="22428"/>
          <a:stretch>
            <a:fillRect/>
          </a:stretch>
        </p:blipFill>
        <p:spPr bwMode="auto">
          <a:xfrm>
            <a:off x="107504" y="98879"/>
            <a:ext cx="2952328" cy="4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q.citysbs.com/home/attachment/201112/22/1158911_13245419338DE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688" y="81136"/>
            <a:ext cx="6117208" cy="406794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Administrator\桌面\6d936f270b7d86beae3e66bc9fe521b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330200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1.att.hudong.com/72/43/0130000043222013602443310352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636912"/>
            <a:ext cx="6422751" cy="389646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istrator\桌面\f3b420a5a0a009634b3c884531d7624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811024" y="33928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Documents and Settings\Administrator\桌面\红色会说话\201302051525534837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06" y="212038"/>
            <a:ext cx="6942772" cy="484596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Documents and Settings\Administrator\桌面\cf6478dea5b7d9591acceabae9f1161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2046">
            <a:off x="6377346" y="476235"/>
            <a:ext cx="2686387" cy="774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y3.ifengimg.com/a/2014_07/4f337f4faa3c8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392" y="2132856"/>
            <a:ext cx="6744664" cy="446834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p0.so.qhmsg.com/t0198ecd1099c1b039f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91" y="0"/>
            <a:ext cx="4578625" cy="343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istrator\桌面\红色会说话\2216137_171928094847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2656"/>
            <a:ext cx="5720989" cy="238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pic25.nipic.com/20121106/11031349_194747179152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6"/>
          <a:stretch>
            <a:fillRect/>
          </a:stretch>
        </p:blipFill>
        <p:spPr bwMode="auto">
          <a:xfrm>
            <a:off x="5228550" y="3332657"/>
            <a:ext cx="2754465" cy="280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p4.so.qhmsg.com/t01f54155fecdd29d69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00" b="100000" l="0" r="100000">
                        <a14:foregroundMark x1="75542" y1="45250" x2="77399" y2="93750"/>
                        <a14:foregroundMark x1="49226" y1="8750" x2="51084" y2="8000"/>
                        <a14:foregroundMark x1="87307" y1="23250" x2="92879" y2="2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16383"/>
            <a:ext cx="3544119" cy="438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OWI2OGUzNTBhMjQ1MDUyOTNhYWEzMDU1ZGM5YTc4Zm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WPS 演示</Application>
  <PresentationFormat>全屏显示(4:3)</PresentationFormat>
  <Paragraphs>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红 色 会 说 话</vt:lpstr>
      <vt:lpstr>PowerPoint 演示文稿</vt:lpstr>
      <vt:lpstr>小朋友们好， 我是红色精灵。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红色会说话</dc:title>
  <dc:creator>微软用户</dc:creator>
  <cp:lastModifiedBy>张晓蕾</cp:lastModifiedBy>
  <cp:revision>9</cp:revision>
  <dcterms:created xsi:type="dcterms:W3CDTF">2016-09-03T12:40:00Z</dcterms:created>
  <dcterms:modified xsi:type="dcterms:W3CDTF">2024-05-14T08:42:16Z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6A77BE7FF6AB467E9CA9066A2EFCE9E7_12</vt:lpwstr>
  </property>
  <property fmtid="{D5CDD505-2E9C-101B-9397-08002B2CF9AE}" pid="3" name="KSOProductBuildVer">
    <vt:lpwstr>2052-12.1.0.16729</vt:lpwstr>
  </property>
</Properties>
</file>