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56" r:id="rId3"/>
    <p:sldId id="257" r:id="rId4"/>
    <p:sldId id="258" r:id="rId5"/>
    <p:sldId id="267" r:id="rId6"/>
  </p:sldIdLst>
  <p:sldSz cx="12192000" cy="6858000"/>
  <p:notesSz cx="6858000" cy="9144000"/>
  <p:custDataLst>
    <p:tags r:id="rId11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SzPct val="100000"/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SzPct val="100000"/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SzPct val="100000"/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SzPct val="100000"/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SzPct val="100000"/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ClrTx/>
      <a:buSzPct val="100000"/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ClrTx/>
      <a:buSzPct val="100000"/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ClrTx/>
      <a:buSzPct val="100000"/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ClrTx/>
      <a:buSzPct val="100000"/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90" userDrawn="1">
          <p15:clr>
            <a:srgbClr val="A4A3A4"/>
          </p15:clr>
        </p15:guide>
        <p15:guide id="2" pos="287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 varScale="1">
        <p:scale>
          <a:sx n="61" d="100"/>
          <a:sy n="61" d="100"/>
        </p:scale>
        <p:origin x="-102" y="-26"/>
      </p:cViewPr>
      <p:guideLst>
        <p:guide orient="horz" pos="2190"/>
        <p:guide pos="287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gs" Target="tags/tag2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098" name="页眉占位符 1"/>
          <p:cNvSpPr/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marL="0" lvl="0" indent="0" eaLnBrk="1" hangingPunct="1"/>
            <a:endParaRPr sz="1200"/>
          </a:p>
        </p:txBody>
      </p:sp>
      <p:sp>
        <p:nvSpPr>
          <p:cNvPr id="4099" name="日期占位符 2"/>
          <p:cNvSpPr/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marL="0" lvl="0" indent="0" algn="r" eaLnBrk="1" hangingPunct="1"/>
            <a:endParaRPr sz="1200"/>
          </a:p>
        </p:txBody>
      </p:sp>
      <p:sp>
        <p:nvSpPr>
          <p:cNvPr id="4100" name="幻灯片图像占位符 3"/>
          <p:cNvSpPr/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9525">
            <a:noFill/>
          </a:ln>
        </p:spPr>
      </p:sp>
      <p:sp>
        <p:nvSpPr>
          <p:cNvPr id="4101" name="备注占位符 4"/>
          <p:cNvSpPr/>
          <p:nvPr/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>
              <a:spcBef>
                <a:spcPct val="30000"/>
              </a:spcBef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lvl="1">
              <a:spcBef>
                <a:spcPct val="30000"/>
              </a:spcBef>
            </a:pPr>
            <a:r>
              <a:rPr lang="zh-CN" altLang="en-US"/>
              <a:t>第二级</a:t>
            </a:r>
            <a:endParaRPr lang="zh-CN" altLang="en-US"/>
          </a:p>
          <a:p>
            <a:pPr lvl="2">
              <a:spcBef>
                <a:spcPct val="30000"/>
              </a:spcBef>
            </a:pPr>
            <a:r>
              <a:rPr lang="zh-CN" altLang="en-US"/>
              <a:t>第三级</a:t>
            </a:r>
            <a:endParaRPr lang="zh-CN" altLang="en-US"/>
          </a:p>
          <a:p>
            <a:pPr lvl="3">
              <a:spcBef>
                <a:spcPct val="30000"/>
              </a:spcBef>
            </a:pPr>
            <a:r>
              <a:rPr lang="zh-CN" altLang="en-US"/>
              <a:t>第四级</a:t>
            </a:r>
            <a:endParaRPr lang="zh-CN" altLang="en-US"/>
          </a:p>
          <a:p>
            <a:pPr lvl="4">
              <a:spcBef>
                <a:spcPct val="30000"/>
              </a:spcBef>
            </a:pPr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102" name="页脚占位符 5"/>
          <p:cNvSpPr/>
          <p:nvPr>
            <p:ph type="ftr" sz="quarter" idx="3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marL="0" lvl="0" indent="0" eaLnBrk="1" hangingPunct="1"/>
            <a:endParaRPr sz="1200"/>
          </a:p>
        </p:txBody>
      </p:sp>
      <p:sp>
        <p:nvSpPr>
          <p:cNvPr id="4103" name="灯片编号占位符 6"/>
          <p:cNvSpPr/>
          <p:nvPr>
            <p:ph type="sldNum" sz="quarter" idx="4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marL="0" lvl="0" indent="0" algn="r" eaLnBrk="1" hangingPunct="1"/>
            <a:fld id="{9A0DB2DC-4C9A-4742-B13C-FB6460FD3503}" type="slidenum">
              <a:rPr lang="zh-CN" altLang="en-US" sz="1200"/>
            </a:fld>
            <a:endParaRPr lang="zh-CN" altLang="en-US" sz="12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lvl="0" indent="0" algn="l" defTabSz="457200" rtl="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</a:defRPr>
    </a:lvl1pPr>
    <a:lvl2pPr marL="457200" lvl="1" indent="0" algn="l" defTabSz="457200" rtl="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</a:defRPr>
    </a:lvl2pPr>
    <a:lvl3pPr marL="914400" lvl="2" indent="0" algn="l" defTabSz="457200" rtl="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</a:defRPr>
    </a:lvl3pPr>
    <a:lvl4pPr marL="1371600" lvl="3" indent="0" algn="l" defTabSz="457200" rtl="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</a:defRPr>
    </a:lvl4pPr>
    <a:lvl5pPr marL="1828800" lvl="4" indent="0" algn="l" defTabSz="457200" rtl="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</a:defRPr>
    </a:lvl5pPr>
    <a:lvl6pPr marL="2286000" lvl="5" indent="0" algn="l" defTabSz="457200" rtl="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</a:defRPr>
    </a:lvl6pPr>
    <a:lvl7pPr marL="2743200" lvl="6" indent="0" algn="l" defTabSz="457200" rtl="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</a:defRPr>
    </a:lvl7pPr>
    <a:lvl8pPr marL="3200400" lvl="7" indent="0" algn="l" defTabSz="457200" rtl="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</a:defRPr>
    </a:lvl8pPr>
    <a:lvl9pPr marL="3657600" lvl="8" indent="0" algn="l" defTabSz="457200" rtl="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PhAnim="0">
  <p:cSld name="标题幻灯片"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50" name="标题 1"/>
          <p:cNvSpPr/>
          <p:nvPr>
            <p:ph type="ctrTitle"/>
          </p:nvPr>
        </p:nvSpPr>
        <p:spPr>
          <a:xfrm>
            <a:off x="914400" y="2130425"/>
            <a:ext cx="10363200" cy="1470025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lvl1pPr marL="0" lvl="0" indent="0" algn="l" defTabSz="914400" rtl="0" eaLnBrk="0" fontAlgn="ctr" latinLnBrk="1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defRPr sz="4400" b="0" i="0" u="none" baseline="0">
                <a:solidFill>
                  <a:schemeClr val="tx2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2051" name="副标题 2"/>
          <p:cNvSpPr/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lvl1pPr marL="0" lvl="0" indent="0" algn="ctr" defTabSz="0" rtl="0" eaLnBrk="0" fontAlgn="ctr" latinLnBrk="1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None/>
              <a:defRPr sz="300" b="1" i="0" u="none" baseline="0">
                <a:solidFill>
                  <a:schemeClr val="tx1"/>
                </a:solidFill>
                <a:latin typeface="Calibri" panose="020F0502020204030204" pitchFamily="34" charset="0"/>
                <a:ea typeface="Arial" panose="020B0604020202020204" pitchFamily="34" charset="0"/>
              </a:defRPr>
            </a:lvl1pPr>
            <a:lvl2pPr marL="457200" lvl="1" indent="0" algn="ctr" defTabSz="0" rtl="0" eaLnBrk="0" fontAlgn="ctr" latinLnBrk="1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None/>
              <a:defRPr sz="2800" b="0" i="1" u="none" baseline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2pPr>
            <a:lvl3pPr marL="914400" lvl="2" indent="0" algn="ctr" defTabSz="0" rtl="0" eaLnBrk="0" fontAlgn="ctr" latinLnBrk="1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None/>
              <a:defRPr sz="2400" b="0" i="1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371600" lvl="3" indent="0" algn="ctr" defTabSz="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None/>
              <a:defRPr sz="2000" b="0" i="1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1828800" lvl="4" indent="0" algn="ctr" defTabSz="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None/>
              <a:defRPr sz="1800" b="0" i="1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</a:lstStyle>
          <a:p>
            <a:pPr lvl="0"/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2052" name="日期占位符 3"/>
          <p:cNvSpPr/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>
            <a:lvl1pPr marL="0" indent="0">
              <a:defRPr sz="1200">
                <a:solidFill>
                  <a:srgbClr val="898989"/>
                </a:solidFill>
                <a:ea typeface="MS PGothic" panose="020B0600070205080204" pitchFamily="34" charset="-128"/>
              </a:defRPr>
            </a:lvl1pPr>
          </a:lstStyle>
          <a:p>
            <a:pPr eaLnBrk="1" hangingPunct="1"/>
            <a:endParaRPr>
              <a:sym typeface="Calibri" panose="020F0502020204030204" pitchFamily="34" charset="0"/>
            </a:endParaRPr>
          </a:p>
        </p:txBody>
      </p:sp>
      <p:sp>
        <p:nvSpPr>
          <p:cNvPr id="2053" name="页脚占位符 4"/>
          <p:cNvSpPr/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>
            <a:lvl1pPr marL="0" indent="0" algn="ctr">
              <a:defRPr sz="1200">
                <a:solidFill>
                  <a:srgbClr val="898989"/>
                </a:solidFill>
                <a:ea typeface="MS PGothic" panose="020B0600070205080204" pitchFamily="34" charset="-128"/>
              </a:defRPr>
            </a:lvl1pPr>
          </a:lstStyle>
          <a:p>
            <a:pPr eaLnBrk="1" hangingPunct="1"/>
            <a:endParaRPr>
              <a:sym typeface="Calibri" panose="020F0502020204030204" pitchFamily="34" charset="0"/>
            </a:endParaRPr>
          </a:p>
        </p:txBody>
      </p:sp>
      <p:sp>
        <p:nvSpPr>
          <p:cNvPr id="2054" name="灯片编号占位符 5"/>
          <p:cNvSpPr/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>
            <a:lvl1pPr marL="0" indent="0" algn="r">
              <a:defRPr sz="1200">
                <a:solidFill>
                  <a:srgbClr val="898989"/>
                </a:solidFill>
                <a:ea typeface="MS PGothic" panose="020B0600070205080204" pitchFamily="34" charset="-128"/>
              </a:defRPr>
            </a:lvl1pPr>
          </a:lstStyle>
          <a:p>
            <a:pPr eaLnBrk="1" hangingPunct="1"/>
            <a:fld id="{9A0DB2DC-4C9A-4742-B13C-FB6460FD3503}" type="slidenum">
              <a:rPr lang="zh-CN" altLang="en-US">
                <a:sym typeface="Calibri" panose="020F0502020204030204" pitchFamily="34" charset="0"/>
              </a:rPr>
            </a:fld>
            <a:endParaRPr lang="zh-CN" altLang="en-US">
              <a:ea typeface="MS PGothic" panose="020B0600070205080204" pitchFamily="34" charset="-128"/>
              <a:sym typeface="Calibri" panose="020F050202020403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 baseline="0">
              <a:sym typeface="Calibri" panose="020F050202020403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 baseline="0">
              <a:sym typeface="Calibri" panose="020F050202020403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fld id="{9A0DB2DC-4C9A-4742-B13C-FB6460FD3503}" type="slidenum">
              <a:rPr lang="zh-CN" altLang="en-US" baseline="0">
                <a:sym typeface="Calibri" panose="020F0502020204030204" pitchFamily="34" charset="0"/>
              </a:rPr>
            </a:fld>
            <a:endParaRPr lang="zh-CN" altLang="en-US" sz="1200" u="none" baseline="0">
              <a:solidFill>
                <a:srgbClr val="898989"/>
              </a:solidFill>
              <a:latin typeface="Calibri" panose="020F0502020204030204" pitchFamily="34" charset="0"/>
              <a:ea typeface="MS PGothic" panose="020B0600070205080204" pitchFamily="34" charset="-128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 baseline="0">
              <a:sym typeface="Calibri" panose="020F050202020403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 baseline="0">
              <a:sym typeface="Calibri" panose="020F050202020403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fld id="{9A0DB2DC-4C9A-4742-B13C-FB6460FD3503}" type="slidenum">
              <a:rPr lang="zh-CN" altLang="en-US" baseline="0">
                <a:sym typeface="Calibri" panose="020F0502020204030204" pitchFamily="34" charset="0"/>
              </a:rPr>
            </a:fld>
            <a:endParaRPr lang="zh-CN" altLang="en-US" sz="1200" u="none" baseline="0">
              <a:solidFill>
                <a:srgbClr val="898989"/>
              </a:solidFill>
              <a:latin typeface="Calibri" panose="020F0502020204030204" pitchFamily="34" charset="0"/>
              <a:ea typeface="MS PGothic" panose="020B0600070205080204" pitchFamily="34" charset="-128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 baseline="0">
              <a:sym typeface="Calibri" panose="020F050202020403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 baseline="0">
              <a:sym typeface="Calibri" panose="020F050202020403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fld id="{9A0DB2DC-4C9A-4742-B13C-FB6460FD3503}" type="slidenum">
              <a:rPr lang="zh-CN" altLang="en-US" baseline="0">
                <a:sym typeface="Calibri" panose="020F0502020204030204" pitchFamily="34" charset="0"/>
              </a:rPr>
            </a:fld>
            <a:endParaRPr lang="zh-CN" altLang="en-US" sz="1200" u="none" baseline="0">
              <a:solidFill>
                <a:srgbClr val="898989"/>
              </a:solidFill>
              <a:latin typeface="Calibri" panose="020F0502020204030204" pitchFamily="34" charset="0"/>
              <a:ea typeface="MS PGothic" panose="020B0600070205080204" pitchFamily="34" charset="-128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 baseline="0">
              <a:sym typeface="Calibri" panose="020F050202020403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 baseline="0">
              <a:sym typeface="Calibri" panose="020F050202020403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fld id="{9A0DB2DC-4C9A-4742-B13C-FB6460FD3503}" type="slidenum">
              <a:rPr lang="zh-CN" altLang="en-US" baseline="0">
                <a:sym typeface="Calibri" panose="020F0502020204030204" pitchFamily="34" charset="0"/>
              </a:rPr>
            </a:fld>
            <a:endParaRPr lang="zh-CN" altLang="en-US" sz="1200" u="none" baseline="0">
              <a:solidFill>
                <a:srgbClr val="898989"/>
              </a:solidFill>
              <a:latin typeface="Calibri" panose="020F0502020204030204" pitchFamily="34" charset="0"/>
              <a:ea typeface="MS PGothic" panose="020B0600070205080204" pitchFamily="34" charset="-128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 baseline="0">
              <a:sym typeface="Calibri" panose="020F050202020403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 baseline="0">
              <a:sym typeface="Calibri" panose="020F050202020403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fld id="{9A0DB2DC-4C9A-4742-B13C-FB6460FD3503}" type="slidenum">
              <a:rPr lang="zh-CN" altLang="en-US" baseline="0">
                <a:sym typeface="Calibri" panose="020F0502020204030204" pitchFamily="34" charset="0"/>
              </a:rPr>
            </a:fld>
            <a:endParaRPr lang="zh-CN" altLang="en-US" sz="1200" u="none" baseline="0">
              <a:solidFill>
                <a:srgbClr val="898989"/>
              </a:solidFill>
              <a:latin typeface="Calibri" panose="020F0502020204030204" pitchFamily="34" charset="0"/>
              <a:ea typeface="MS PGothic" panose="020B0600070205080204" pitchFamily="34" charset="-128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 baseline="0">
              <a:sym typeface="Calibri" panose="020F050202020403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 baseline="0">
              <a:sym typeface="Calibri" panose="020F050202020403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fld id="{9A0DB2DC-4C9A-4742-B13C-FB6460FD3503}" type="slidenum">
              <a:rPr lang="zh-CN" altLang="en-US" baseline="0">
                <a:sym typeface="Calibri" panose="020F0502020204030204" pitchFamily="34" charset="0"/>
              </a:rPr>
            </a:fld>
            <a:endParaRPr lang="zh-CN" altLang="en-US" sz="1200" u="none" baseline="0">
              <a:solidFill>
                <a:srgbClr val="898989"/>
              </a:solidFill>
              <a:latin typeface="Calibri" panose="020F0502020204030204" pitchFamily="34" charset="0"/>
              <a:ea typeface="MS PGothic" panose="020B0600070205080204" pitchFamily="34" charset="-128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 baseline="0">
              <a:sym typeface="Calibri" panose="020F050202020403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 baseline="0">
              <a:sym typeface="Calibri" panose="020F050202020403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fld id="{9A0DB2DC-4C9A-4742-B13C-FB6460FD3503}" type="slidenum">
              <a:rPr lang="zh-CN" altLang="en-US" baseline="0">
                <a:sym typeface="Calibri" panose="020F0502020204030204" pitchFamily="34" charset="0"/>
              </a:rPr>
            </a:fld>
            <a:endParaRPr lang="zh-CN" altLang="en-US" sz="1200" u="none" baseline="0">
              <a:solidFill>
                <a:srgbClr val="898989"/>
              </a:solidFill>
              <a:latin typeface="Calibri" panose="020F0502020204030204" pitchFamily="34" charset="0"/>
              <a:ea typeface="MS PGothic" panose="020B0600070205080204" pitchFamily="34" charset="-128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 baseline="0">
              <a:sym typeface="Calibri" panose="020F050202020403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 baseline="0">
              <a:sym typeface="Calibri" panose="020F050202020403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fld id="{9A0DB2DC-4C9A-4742-B13C-FB6460FD3503}" type="slidenum">
              <a:rPr lang="zh-CN" altLang="en-US" baseline="0">
                <a:sym typeface="Calibri" panose="020F0502020204030204" pitchFamily="34" charset="0"/>
              </a:rPr>
            </a:fld>
            <a:endParaRPr lang="zh-CN" altLang="en-US" sz="1200" u="none" baseline="0">
              <a:solidFill>
                <a:srgbClr val="898989"/>
              </a:solidFill>
              <a:latin typeface="Calibri" panose="020F0502020204030204" pitchFamily="34" charset="0"/>
              <a:ea typeface="MS PGothic" panose="020B0600070205080204" pitchFamily="34" charset="-128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 baseline="0">
              <a:sym typeface="Calibri" panose="020F050202020403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 baseline="0">
              <a:sym typeface="Calibri" panose="020F050202020403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fld id="{9A0DB2DC-4C9A-4742-B13C-FB6460FD3503}" type="slidenum">
              <a:rPr lang="zh-CN" altLang="en-US" baseline="0">
                <a:sym typeface="Calibri" panose="020F0502020204030204" pitchFamily="34" charset="0"/>
              </a:rPr>
            </a:fld>
            <a:endParaRPr lang="zh-CN" altLang="en-US" sz="1200" u="none" baseline="0">
              <a:solidFill>
                <a:srgbClr val="898989"/>
              </a:solidFill>
              <a:latin typeface="Calibri" panose="020F0502020204030204" pitchFamily="34" charset="0"/>
              <a:ea typeface="MS PGothic" panose="020B0600070205080204" pitchFamily="34" charset="-128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 baseline="0">
              <a:sym typeface="Calibri" panose="020F050202020403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 baseline="0">
              <a:sym typeface="Calibri" panose="020F050202020403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fld id="{9A0DB2DC-4C9A-4742-B13C-FB6460FD3503}" type="slidenum">
              <a:rPr lang="zh-CN" altLang="en-US" baseline="0">
                <a:sym typeface="Calibri" panose="020F0502020204030204" pitchFamily="34" charset="0"/>
              </a:rPr>
            </a:fld>
            <a:endParaRPr lang="zh-CN" altLang="en-US" sz="1200" u="none" baseline="0">
              <a:solidFill>
                <a:srgbClr val="898989"/>
              </a:solidFill>
              <a:latin typeface="Calibri" panose="020F0502020204030204" pitchFamily="34" charset="0"/>
              <a:ea typeface="MS PGothic" panose="020B0600070205080204" pitchFamily="34" charset="-128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占位符 1"/>
          <p:cNvSpPr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2"/>
          <p:cNvSpPr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日期占位符 3"/>
          <p:cNvSpPr/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>
            <a:lvl1pPr marL="0" indent="0" algn="l" fontAlgn="base">
              <a:buFontTx/>
              <a:defRPr sz="1200">
                <a:solidFill>
                  <a:srgbClr val="898989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</a:lstStyle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 baseline="0">
              <a:sym typeface="Calibri" panose="020F0502020204030204" pitchFamily="34" charset="0"/>
            </a:endParaRPr>
          </a:p>
        </p:txBody>
      </p:sp>
      <p:sp>
        <p:nvSpPr>
          <p:cNvPr id="1029" name="页脚占位符 4"/>
          <p:cNvSpPr/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>
            <a:lvl1pPr marL="0" indent="0" algn="ctr" fontAlgn="base">
              <a:buFontTx/>
              <a:defRPr sz="1200">
                <a:solidFill>
                  <a:srgbClr val="898989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</a:lstStyle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 baseline="0">
              <a:sym typeface="Calibri" panose="020F0502020204030204" pitchFamily="34" charset="0"/>
            </a:endParaRPr>
          </a:p>
        </p:txBody>
      </p:sp>
      <p:sp>
        <p:nvSpPr>
          <p:cNvPr id="1030" name="灯片编号占位符 5"/>
          <p:cNvSpPr/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>
            <a:lvl1pPr marL="0" indent="0" algn="r" fontAlgn="base">
              <a:buFontTx/>
              <a:defRPr sz="1200">
                <a:solidFill>
                  <a:srgbClr val="898989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</a:lstStyle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fld id="{9A0DB2DC-4C9A-4742-B13C-FB6460FD3503}" type="slidenum">
              <a:rPr lang="zh-CN" altLang="en-US" baseline="0">
                <a:sym typeface="Calibri" panose="020F0502020204030204" pitchFamily="34" charset="0"/>
              </a:rPr>
            </a:fld>
            <a:endParaRPr lang="zh-CN" altLang="en-US" sz="1200" u="none" baseline="0">
              <a:solidFill>
                <a:srgbClr val="898989"/>
              </a:solidFill>
              <a:latin typeface="Calibri" panose="020F0502020204030204" pitchFamily="34" charset="0"/>
              <a:ea typeface="MS PGothic" panose="020B0600070205080204" pitchFamily="34" charset="-128"/>
              <a:sym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l" defTabSz="914400" rtl="0" eaLnBrk="0" fontAlgn="ctr" hangingPunct="0">
        <a:lnSpc>
          <a:spcPct val="90000"/>
        </a:lnSpc>
        <a:spcBef>
          <a:spcPct val="0"/>
        </a:spcBef>
        <a:spcAft>
          <a:spcPct val="0"/>
        </a:spcAft>
        <a:buSzPct val="100000"/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  <a:lvl2pPr marL="0" lvl="1" indent="0" algn="l" defTabSz="914400" rtl="0" eaLnBrk="0" fontAlgn="ctr" hangingPunct="0">
        <a:lnSpc>
          <a:spcPct val="90000"/>
        </a:lnSpc>
        <a:spcBef>
          <a:spcPct val="0"/>
        </a:spcBef>
        <a:spcAft>
          <a:spcPct val="0"/>
        </a:spcAft>
        <a:buClrTx/>
        <a:buSzPct val="100000"/>
        <a:buFontTx/>
        <a:buNone/>
        <a:defRPr sz="4400" b="0" i="0" u="none" kern="1200" baseline="0">
          <a:solidFill>
            <a:schemeClr val="tx2"/>
          </a:solidFill>
          <a:latin typeface="Arial" panose="020B0604020202020204" pitchFamily="34" charset="0"/>
          <a:ea typeface="Arial" panose="020B0604020202020204" pitchFamily="34" charset="0"/>
          <a:cs typeface="+mj-cs"/>
        </a:defRPr>
      </a:lvl2pPr>
      <a:lvl3pPr marL="0" lvl="2" indent="0" algn="l" defTabSz="914400" rtl="0" eaLnBrk="0" fontAlgn="ctr" hangingPunct="0">
        <a:lnSpc>
          <a:spcPct val="90000"/>
        </a:lnSpc>
        <a:spcBef>
          <a:spcPct val="0"/>
        </a:spcBef>
        <a:spcAft>
          <a:spcPct val="0"/>
        </a:spcAft>
        <a:buClrTx/>
        <a:buSzPct val="100000"/>
        <a:buFontTx/>
        <a:buNone/>
        <a:defRPr sz="4400" b="0" i="0" u="none" kern="1200" baseline="0">
          <a:solidFill>
            <a:schemeClr val="tx2"/>
          </a:solidFill>
          <a:latin typeface="Arial" panose="020B0604020202020204" pitchFamily="34" charset="0"/>
          <a:ea typeface="Arial" panose="020B0604020202020204" pitchFamily="34" charset="0"/>
          <a:cs typeface="+mj-cs"/>
        </a:defRPr>
      </a:lvl3pPr>
      <a:lvl4pPr marL="0" lvl="3" indent="0" algn="l" defTabSz="914400" rtl="0" eaLnBrk="0" fontAlgn="ctr" hangingPunct="0">
        <a:lnSpc>
          <a:spcPct val="90000"/>
        </a:lnSpc>
        <a:spcBef>
          <a:spcPct val="0"/>
        </a:spcBef>
        <a:spcAft>
          <a:spcPct val="0"/>
        </a:spcAft>
        <a:buClrTx/>
        <a:buSzPct val="100000"/>
        <a:buFontTx/>
        <a:buNone/>
        <a:defRPr sz="4400" b="0" i="0" u="none" kern="1200" baseline="0">
          <a:solidFill>
            <a:schemeClr val="tx2"/>
          </a:solidFill>
          <a:latin typeface="Arial" panose="020B0604020202020204" pitchFamily="34" charset="0"/>
          <a:ea typeface="Arial" panose="020B0604020202020204" pitchFamily="34" charset="0"/>
          <a:cs typeface="+mj-cs"/>
        </a:defRPr>
      </a:lvl4pPr>
      <a:lvl5pPr marL="0" lvl="4" indent="0" algn="l" defTabSz="914400" rtl="0" eaLnBrk="0" fontAlgn="ctr" hangingPunct="0">
        <a:lnSpc>
          <a:spcPct val="90000"/>
        </a:lnSpc>
        <a:spcBef>
          <a:spcPct val="0"/>
        </a:spcBef>
        <a:spcAft>
          <a:spcPct val="0"/>
        </a:spcAft>
        <a:buClrTx/>
        <a:buSzPct val="100000"/>
        <a:buFontTx/>
        <a:buNone/>
        <a:defRPr sz="4400" b="0" i="0" u="none" kern="1200" baseline="0">
          <a:solidFill>
            <a:schemeClr val="tx2"/>
          </a:solidFill>
          <a:latin typeface="Arial" panose="020B0604020202020204" pitchFamily="34" charset="0"/>
          <a:ea typeface="Arial" panose="020B0604020202020204" pitchFamily="34" charset="0"/>
          <a:cs typeface="+mj-cs"/>
        </a:defRPr>
      </a:lvl5pPr>
    </p:titleStyle>
    <p:bodyStyle>
      <a:lvl1pPr marL="228600" lvl="0" indent="-228600" algn="l" defTabSz="0" rtl="0" eaLnBrk="0" fontAlgn="ctr" hangingPunct="0">
        <a:lnSpc>
          <a:spcPct val="90000"/>
        </a:lnSpc>
        <a:spcBef>
          <a:spcPts val="1000"/>
        </a:spcBef>
        <a:spcAft>
          <a:spcPct val="0"/>
        </a:spcAft>
        <a:buSzPct val="100000"/>
        <a:buFont typeface="Arial" panose="020B0604020202020204" pitchFamily="34" charset="0"/>
        <a:buChar char="•"/>
        <a:defRPr sz="3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228600" lvl="1" indent="228600" algn="l" defTabSz="0" rtl="0" eaLnBrk="0" fontAlgn="ctr" hangingPunct="0">
        <a:lnSpc>
          <a:spcPct val="90000"/>
        </a:lnSpc>
        <a:spcBef>
          <a:spcPts val="1000"/>
        </a:spcBef>
        <a:spcAft>
          <a:spcPct val="0"/>
        </a:spcAft>
        <a:buSzPct val="100000"/>
        <a:buFont typeface="Arial" panose="020B0604020202020204" pitchFamily="34" charset="0"/>
        <a:buChar char="•"/>
        <a:defRPr sz="2800" b="0" i="1" u="none" kern="1200" baseline="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+mn-cs"/>
        </a:defRPr>
      </a:lvl2pPr>
      <a:lvl3pPr marL="228600" lvl="2" indent="685800" algn="l" defTabSz="0" rtl="0" eaLnBrk="0" fontAlgn="ctr" hangingPunct="0">
        <a:lnSpc>
          <a:spcPct val="90000"/>
        </a:lnSpc>
        <a:spcBef>
          <a:spcPts val="1000"/>
        </a:spcBef>
        <a:spcAft>
          <a:spcPct val="0"/>
        </a:spcAft>
        <a:buSzPct val="100000"/>
        <a:buFont typeface="Arial" panose="020B0604020202020204" pitchFamily="34" charset="0"/>
        <a:buChar char="•"/>
        <a:defRPr sz="2400" b="0" i="1" u="none" kern="1200" baseline="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cs typeface="+mn-cs"/>
          <a:sym typeface="Calibri" panose="020F0502020204030204" pitchFamily="34" charset="0"/>
        </a:defRPr>
      </a:lvl3pPr>
      <a:lvl4pPr marL="1143000" lvl="3" indent="228600" algn="l" defTabSz="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SzPct val="100000"/>
        <a:buFont typeface="Arial" panose="020B0604020202020204" pitchFamily="34" charset="0"/>
        <a:buChar char="•"/>
        <a:defRPr sz="2000" b="0" i="1" u="none" kern="1200" baseline="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cs typeface="+mn-cs"/>
          <a:sym typeface="Calibri" panose="020F0502020204030204" pitchFamily="34" charset="0"/>
        </a:defRPr>
      </a:lvl4pPr>
      <a:lvl5pPr marL="1600200" lvl="4" indent="228600" algn="l" defTabSz="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SzPct val="100000"/>
        <a:buFont typeface="Arial" panose="020B0604020202020204" pitchFamily="34" charset="0"/>
        <a:buChar char="•"/>
        <a:defRPr sz="1800" b="0" i="1" u="none" kern="1200" baseline="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cs typeface="+mn-cs"/>
          <a:sym typeface="Calibri" panose="020F0502020204030204" pitchFamily="34" charset="0"/>
        </a:defRPr>
      </a:lvl5pPr>
      <a:lvl6pPr marL="2514600" lvl="5" indent="-228600" algn="l" defTabSz="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ClrTx/>
        <a:buSzPct val="100000"/>
        <a:buFont typeface="Arial" panose="020B0604020202020204" pitchFamily="34" charset="0"/>
        <a:buChar char="•"/>
        <a:defRPr sz="1800" b="0" i="1" u="none" kern="1200" baseline="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cs typeface="+mn-cs"/>
          <a:sym typeface="Calibri" panose="020F0502020204030204" pitchFamily="34" charset="0"/>
        </a:defRPr>
      </a:lvl6pPr>
      <a:lvl7pPr marL="2971800" lvl="6" indent="-228600" algn="l" defTabSz="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ClrTx/>
        <a:buSzPct val="100000"/>
        <a:buFont typeface="Arial" panose="020B0604020202020204" pitchFamily="34" charset="0"/>
        <a:buChar char="•"/>
        <a:defRPr sz="1800" b="0" i="1" u="none" kern="1200" baseline="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cs typeface="+mn-cs"/>
          <a:sym typeface="Calibri" panose="020F0502020204030204" pitchFamily="34" charset="0"/>
        </a:defRPr>
      </a:lvl7pPr>
      <a:lvl8pPr marL="3429000" lvl="7" indent="-228600" algn="l" defTabSz="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ClrTx/>
        <a:buSzPct val="100000"/>
        <a:buFont typeface="Arial" panose="020B0604020202020204" pitchFamily="34" charset="0"/>
        <a:buChar char="•"/>
        <a:defRPr sz="1800" b="0" i="1" u="none" kern="1200" baseline="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cs typeface="+mn-cs"/>
          <a:sym typeface="Calibri" panose="020F0502020204030204" pitchFamily="34" charset="0"/>
        </a:defRPr>
      </a:lvl8pPr>
      <a:lvl9pPr marL="3886200" lvl="8" indent="-228600" algn="l" defTabSz="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ClrTx/>
        <a:buSzPct val="100000"/>
        <a:buFont typeface="Arial" panose="020B0604020202020204" pitchFamily="34" charset="0"/>
        <a:buChar char="•"/>
        <a:defRPr sz="1800" b="0" i="1" u="none" kern="1200" baseline="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cs typeface="+mn-cs"/>
          <a:sym typeface="Calibri" panose="020F0502020204030204" pitchFamily="34" charset="0"/>
        </a:defRPr>
      </a:lvl9pPr>
    </p:bodyStyle>
    <p:otherStyle>
      <a:lvl1pPr marL="0" lvl="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SzPct val="10000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rtl="0" eaLnBrk="1" fontAlgn="base" hangingPunct="1">
        <a:lnSpc>
          <a:spcPct val="100000"/>
        </a:lnSpc>
        <a:spcBef>
          <a:spcPct val="0"/>
        </a:spcBef>
        <a:spcAft>
          <a:spcPct val="0"/>
        </a:spcAft>
        <a:buSzPct val="100000"/>
        <a:buFontTx/>
        <a:buNone/>
        <a:defRPr sz="1800" b="0" i="0" u="none" kern="1200" baseline="0">
          <a:solidFill>
            <a:schemeClr val="tx1"/>
          </a:solidFill>
          <a:latin typeface="Calibri" panose="020F0502020204030204" pitchFamily="34" charset="0"/>
          <a:ea typeface="Arial" panose="020B0604020202020204" pitchFamily="34" charset="0"/>
          <a:cs typeface="+mn-cs"/>
        </a:defRPr>
      </a:lvl2pPr>
      <a:lvl3pPr marL="1143000" lvl="2" indent="-228600" algn="l" defTabSz="914400" rtl="0" eaLnBrk="1" fontAlgn="base" hangingPunct="1">
        <a:lnSpc>
          <a:spcPct val="100000"/>
        </a:lnSpc>
        <a:spcBef>
          <a:spcPct val="0"/>
        </a:spcBef>
        <a:spcAft>
          <a:spcPct val="0"/>
        </a:spcAft>
        <a:buSzPct val="100000"/>
        <a:buFontTx/>
        <a:buNone/>
        <a:defRPr sz="1800" b="0" i="0" u="none" kern="1200" baseline="0">
          <a:solidFill>
            <a:schemeClr val="tx1"/>
          </a:solidFill>
          <a:latin typeface="Calibri" panose="020F0502020204030204" pitchFamily="34" charset="0"/>
          <a:ea typeface="Arial" panose="020B0604020202020204" pitchFamily="34" charset="0"/>
          <a:cs typeface="+mn-cs"/>
        </a:defRPr>
      </a:lvl3pPr>
      <a:lvl4pPr marL="1600200" lvl="3" indent="-228600" algn="l" defTabSz="914400" rtl="0" eaLnBrk="1" fontAlgn="base" hangingPunct="1">
        <a:lnSpc>
          <a:spcPct val="100000"/>
        </a:lnSpc>
        <a:spcBef>
          <a:spcPct val="0"/>
        </a:spcBef>
        <a:spcAft>
          <a:spcPct val="0"/>
        </a:spcAft>
        <a:buSzPct val="100000"/>
        <a:buFontTx/>
        <a:buNone/>
        <a:defRPr sz="1800" b="0" i="0" u="none" kern="1200" baseline="0">
          <a:solidFill>
            <a:schemeClr val="tx1"/>
          </a:solidFill>
          <a:latin typeface="Calibri" panose="020F0502020204030204" pitchFamily="34" charset="0"/>
          <a:ea typeface="Arial" panose="020B0604020202020204" pitchFamily="34" charset="0"/>
          <a:cs typeface="+mn-cs"/>
        </a:defRPr>
      </a:lvl4pPr>
      <a:lvl5pPr marL="2057400" lvl="4" indent="-228600" algn="l" defTabSz="914400" rtl="0" eaLnBrk="1" fontAlgn="base" hangingPunct="1">
        <a:lnSpc>
          <a:spcPct val="100000"/>
        </a:lnSpc>
        <a:spcBef>
          <a:spcPct val="0"/>
        </a:spcBef>
        <a:spcAft>
          <a:spcPct val="0"/>
        </a:spcAft>
        <a:buSzPct val="100000"/>
        <a:buFontTx/>
        <a:buNone/>
        <a:defRPr sz="1800" b="0" i="0" u="none" kern="1200" baseline="0">
          <a:solidFill>
            <a:schemeClr val="tx1"/>
          </a:solidFill>
          <a:latin typeface="Calibri" panose="020F0502020204030204" pitchFamily="34" charset="0"/>
          <a:ea typeface="Arial" panose="020B0604020202020204" pitchFamily="34" charset="0"/>
          <a:cs typeface="+mn-cs"/>
        </a:defRPr>
      </a:lvl5pPr>
      <a:lvl6pPr marL="2286000" lvl="5" indent="-228600" algn="l" defTabSz="914400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Tx/>
        <a:buSzPct val="100000"/>
        <a:buFontTx/>
        <a:buNone/>
        <a:defRPr sz="1800" b="0" i="0" u="none" kern="1200" baseline="0">
          <a:solidFill>
            <a:schemeClr val="tx1"/>
          </a:solidFill>
          <a:latin typeface="Calibri" panose="020F0502020204030204" pitchFamily="34" charset="0"/>
          <a:ea typeface="Arial" panose="020B0604020202020204" pitchFamily="34" charset="0"/>
          <a:cs typeface="+mn-cs"/>
        </a:defRPr>
      </a:lvl6pPr>
      <a:lvl7pPr marL="2743200" lvl="6" indent="-228600" algn="l" defTabSz="914400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Tx/>
        <a:buSzPct val="100000"/>
        <a:buFontTx/>
        <a:buNone/>
        <a:defRPr sz="1800" b="0" i="0" u="none" kern="1200" baseline="0">
          <a:solidFill>
            <a:schemeClr val="tx1"/>
          </a:solidFill>
          <a:latin typeface="Calibri" panose="020F0502020204030204" pitchFamily="34" charset="0"/>
          <a:ea typeface="Arial" panose="020B0604020202020204" pitchFamily="34" charset="0"/>
          <a:cs typeface="+mn-cs"/>
        </a:defRPr>
      </a:lvl7pPr>
      <a:lvl8pPr marL="3200400" lvl="7" indent="-228600" algn="l" defTabSz="914400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Tx/>
        <a:buSzPct val="100000"/>
        <a:buFontTx/>
        <a:buNone/>
        <a:defRPr sz="1800" b="0" i="0" u="none" kern="1200" baseline="0">
          <a:solidFill>
            <a:schemeClr val="tx1"/>
          </a:solidFill>
          <a:latin typeface="Calibri" panose="020F0502020204030204" pitchFamily="34" charset="0"/>
          <a:ea typeface="Arial" panose="020B0604020202020204" pitchFamily="34" charset="0"/>
          <a:cs typeface="+mn-cs"/>
        </a:defRPr>
      </a:lvl8pPr>
      <a:lvl9pPr marL="3657600" lvl="8" indent="-228600" algn="l" defTabSz="914400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Tx/>
        <a:buSzPct val="100000"/>
        <a:buFontTx/>
        <a:buNone/>
        <a:defRPr sz="1800" b="0" i="0" u="none" kern="1200" baseline="0">
          <a:solidFill>
            <a:schemeClr val="tx1"/>
          </a:solidFill>
          <a:latin typeface="Calibri" panose="020F0502020204030204" pitchFamily="34" charset="0"/>
          <a:ea typeface="Arial" panose="020B0604020202020204" pitchFamily="34" charset="0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.xml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059" name="文本框 14"/>
          <p:cNvSpPr/>
          <p:nvPr/>
        </p:nvSpPr>
        <p:spPr>
          <a:xfrm>
            <a:off x="1852295" y="1484630"/>
            <a:ext cx="7764780" cy="24352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marL="228600" indent="-228600">
              <a:spcBef>
                <a:spcPts val="1000"/>
              </a:spcBef>
            </a:pPr>
            <a:r>
              <a:rPr lang="zh-CN" altLang="zh-CN" sz="4800" b="1">
                <a:gradFill>
                  <a:gsLst>
                    <a:gs pos="50000">
                      <a:schemeClr val="accent4"/>
                    </a:gs>
                    <a:gs pos="0">
                      <a:schemeClr val="accent4">
                        <a:lumMod val="25000"/>
                        <a:lumOff val="75000"/>
                      </a:schemeClr>
                    </a:gs>
                    <a:gs pos="100000">
                      <a:schemeClr val="accent4">
                        <a:lumMod val="85000"/>
                      </a:schemeClr>
                    </a:gs>
                  </a:gsLst>
                  <a:lin ang="5400000" scaled="1"/>
                </a:gradFill>
                <a:latin typeface="宋体" panose="02010600030101010101" pitchFamily="2" charset="-122"/>
                <a:ea typeface="Aa方萌 (非商业使用)" pitchFamily="2" charset="-122"/>
                <a:sym typeface="宋体" panose="02010600030101010101" pitchFamily="2" charset="-122"/>
              </a:rPr>
              <a:t>大班数学：</a:t>
            </a:r>
            <a:r>
              <a:rPr lang="en-US" altLang="zh-CN" sz="7200" b="1">
                <a:gradFill>
                  <a:gsLst>
                    <a:gs pos="50000">
                      <a:schemeClr val="accent4"/>
                    </a:gs>
                    <a:gs pos="0">
                      <a:schemeClr val="accent4">
                        <a:lumMod val="25000"/>
                        <a:lumOff val="75000"/>
                      </a:schemeClr>
                    </a:gs>
                    <a:gs pos="100000">
                      <a:schemeClr val="accent4">
                        <a:lumMod val="85000"/>
                      </a:schemeClr>
                    </a:gs>
                  </a:gsLst>
                  <a:lin ang="5400000" scaled="1"/>
                </a:gradFill>
                <a:latin typeface="宋体" panose="02010600030101010101" pitchFamily="2" charset="-122"/>
                <a:ea typeface="Aa方萌 (非商业使用)" pitchFamily="2" charset="-122"/>
                <a:sym typeface="宋体" panose="02010600030101010101" pitchFamily="2" charset="-122"/>
              </a:rPr>
              <a:t>  </a:t>
            </a:r>
            <a:endParaRPr lang="en-US" altLang="zh-CN" sz="7200" b="1">
              <a:gradFill>
                <a:gsLst>
                  <a:gs pos="50000">
                    <a:schemeClr val="accent4"/>
                  </a:gs>
                  <a:gs pos="0">
                    <a:schemeClr val="accent4">
                      <a:lumMod val="25000"/>
                      <a:lumOff val="75000"/>
                    </a:schemeClr>
                  </a:gs>
                  <a:gs pos="100000">
                    <a:schemeClr val="accent4">
                      <a:lumMod val="85000"/>
                    </a:schemeClr>
                  </a:gs>
                </a:gsLst>
                <a:lin ang="5400000" scaled="1"/>
              </a:gradFill>
              <a:latin typeface="宋体" panose="02010600030101010101" pitchFamily="2" charset="-122"/>
              <a:ea typeface="Aa方萌 (非商业使用)" pitchFamily="2" charset="-122"/>
              <a:sym typeface="宋体" panose="02010600030101010101" pitchFamily="2" charset="-122"/>
            </a:endParaRPr>
          </a:p>
          <a:p>
            <a:pPr marL="228600" indent="-228600">
              <a:spcBef>
                <a:spcPts val="1000"/>
              </a:spcBef>
            </a:pPr>
            <a:r>
              <a:rPr lang="en-US" altLang="zh-CN" sz="7200" b="1">
                <a:gradFill>
                  <a:gsLst>
                    <a:gs pos="50000">
                      <a:schemeClr val="accent4"/>
                    </a:gs>
                    <a:gs pos="0">
                      <a:schemeClr val="accent4">
                        <a:lumMod val="25000"/>
                        <a:lumOff val="75000"/>
                      </a:schemeClr>
                    </a:gs>
                    <a:gs pos="100000">
                      <a:schemeClr val="accent4">
                        <a:lumMod val="85000"/>
                      </a:schemeClr>
                    </a:gs>
                  </a:gsLst>
                  <a:lin ang="5400000" scaled="1"/>
                </a:gradFill>
                <a:latin typeface="宋体" panose="02010600030101010101" pitchFamily="2" charset="-122"/>
                <a:ea typeface="Aa方萌 (非商业使用)" pitchFamily="2" charset="-122"/>
                <a:sym typeface="宋体" panose="02010600030101010101" pitchFamily="2" charset="-122"/>
              </a:rPr>
              <a:t>    </a:t>
            </a:r>
            <a:r>
              <a:rPr lang="zh-CN" altLang="zh-CN" sz="7200" b="1">
                <a:gradFill>
                  <a:gsLst>
                    <a:gs pos="50000">
                      <a:schemeClr val="accent4"/>
                    </a:gs>
                    <a:gs pos="0">
                      <a:schemeClr val="accent4">
                        <a:lumMod val="25000"/>
                        <a:lumOff val="75000"/>
                      </a:schemeClr>
                    </a:gs>
                    <a:gs pos="100000">
                      <a:schemeClr val="accent4">
                        <a:lumMod val="85000"/>
                      </a:schemeClr>
                    </a:gs>
                  </a:gsLst>
                  <a:lin ang="5400000" scaled="1"/>
                </a:gradFill>
                <a:latin typeface="宋体" panose="02010600030101010101" pitchFamily="2" charset="-122"/>
                <a:ea typeface="Aa方萌 (非商业使用)" pitchFamily="2" charset="-122"/>
                <a:sym typeface="宋体" panose="02010600030101010101" pitchFamily="2" charset="-122"/>
              </a:rPr>
              <a:t>编门牌号码</a:t>
            </a:r>
            <a:endParaRPr lang="zh-CN" altLang="zh-CN" sz="7200" b="1">
              <a:gradFill>
                <a:gsLst>
                  <a:gs pos="50000">
                    <a:schemeClr val="accent4"/>
                  </a:gs>
                  <a:gs pos="0">
                    <a:schemeClr val="accent4">
                      <a:lumMod val="25000"/>
                      <a:lumOff val="75000"/>
                    </a:schemeClr>
                  </a:gs>
                  <a:gs pos="100000">
                    <a:schemeClr val="accent4">
                      <a:lumMod val="85000"/>
                    </a:schemeClr>
                  </a:gs>
                </a:gsLst>
                <a:lin ang="5400000" scaled="1"/>
              </a:gradFill>
              <a:latin typeface="宋体" panose="02010600030101010101" pitchFamily="2" charset="-122"/>
              <a:ea typeface="Aa方萌 (非商业使用)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base">
                                        <p:cTn id="9" dur="2000" fill="hold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67" name="Picture 2" descr="卡通楼房2_副本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050" y="-17462"/>
            <a:ext cx="12201525" cy="69024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0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0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base">
                                        <p:cTn id="9" dur="3000" fill="hold"/>
                                        <p:tgtEl>
                                          <p:spTgt spid="2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72" name="Picture 2" descr="图片4_副本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8210" y="47625"/>
            <a:ext cx="9147175" cy="111934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78" name="上箭头 4"/>
          <p:cNvSpPr/>
          <p:nvPr/>
        </p:nvSpPr>
        <p:spPr>
          <a:xfrm>
            <a:off x="2783840" y="3865880"/>
            <a:ext cx="485775" cy="1743075"/>
          </a:xfrm>
          <a:prstGeom prst="upArrow">
            <a:avLst>
              <a:gd name="adj1" fmla="val 50000"/>
              <a:gd name="adj2" fmla="val 49969"/>
            </a:avLst>
          </a:prstGeom>
          <a:solidFill>
            <a:srgbClr val="FF0000"/>
          </a:solidFill>
          <a:ln w="12700" cap="flat" cmpd="sng">
            <a:solidFill>
              <a:srgbClr val="42719B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algn="ctr" eaLnBrk="0" hangingPunct="0"/>
            <a:endParaRPr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079" name="右箭头 3"/>
          <p:cNvSpPr/>
          <p:nvPr/>
        </p:nvSpPr>
        <p:spPr>
          <a:xfrm>
            <a:off x="2783523" y="5975350"/>
            <a:ext cx="1389062" cy="485775"/>
          </a:xfrm>
          <a:prstGeom prst="rightArrow">
            <a:avLst>
              <a:gd name="adj1" fmla="val 50000"/>
              <a:gd name="adj2" fmla="val 49987"/>
            </a:avLst>
          </a:prstGeom>
          <a:solidFill>
            <a:schemeClr val="accent1"/>
          </a:solidFill>
          <a:ln w="12700" cap="flat" cmpd="sng">
            <a:solidFill>
              <a:srgbClr val="42719B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algn="ctr" eaLnBrk="0" hangingPunct="0"/>
            <a:endParaRPr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080" name="矩形 5"/>
          <p:cNvSpPr/>
          <p:nvPr/>
        </p:nvSpPr>
        <p:spPr>
          <a:xfrm>
            <a:off x="3935730" y="4869180"/>
            <a:ext cx="626110" cy="699770"/>
          </a:xfrm>
          <a:prstGeom prst="rect">
            <a:avLst/>
          </a:prstGeom>
          <a:solidFill>
            <a:schemeClr val="bg1"/>
          </a:solidFill>
          <a:ln w="12700" cap="flat" cmpd="sng">
            <a:solidFill>
              <a:srgbClr val="AD5B23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algn="ctr" eaLnBrk="0" hangingPunct="0"/>
            <a:r>
              <a:rPr lang="en-US" altLang="zh-CN" sz="4000">
                <a:solidFill>
                  <a:srgbClr val="FF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1</a:t>
            </a:r>
            <a:endParaRPr lang="en-US" altLang="zh-CN" sz="4000">
              <a:solidFill>
                <a:srgbClr val="FF00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082" name="矩形 5"/>
          <p:cNvSpPr/>
          <p:nvPr/>
        </p:nvSpPr>
        <p:spPr>
          <a:xfrm>
            <a:off x="4759960" y="4716463"/>
            <a:ext cx="1162050" cy="339725"/>
          </a:xfrm>
          <a:prstGeom prst="rect">
            <a:avLst/>
          </a:prstGeom>
          <a:solidFill>
            <a:schemeClr val="bg1"/>
          </a:solidFill>
          <a:ln w="12700" cap="flat" cmpd="sng">
            <a:solidFill>
              <a:srgbClr val="AD5B23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algn="ctr" eaLnBrk="0" hangingPunct="0"/>
            <a:r>
              <a:rPr lang="en-US" altLang="zh-CN" sz="3200">
                <a:solidFill>
                  <a:srgbClr val="FF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1</a:t>
            </a:r>
            <a:r>
              <a:rPr lang="zh-CN" altLang="en-US" sz="3200">
                <a:solidFill>
                  <a:schemeClr val="accent1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01</a:t>
            </a:r>
            <a:endParaRPr lang="zh-CN" altLang="en-US" sz="3200">
              <a:solidFill>
                <a:schemeClr val="accent1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083" name="矩形 5"/>
          <p:cNvSpPr/>
          <p:nvPr/>
        </p:nvSpPr>
        <p:spPr>
          <a:xfrm>
            <a:off x="3935730" y="3865880"/>
            <a:ext cx="612140" cy="732155"/>
          </a:xfrm>
          <a:prstGeom prst="rect">
            <a:avLst/>
          </a:prstGeom>
          <a:solidFill>
            <a:schemeClr val="bg1"/>
          </a:solidFill>
          <a:ln w="12700" cap="flat" cmpd="sng">
            <a:solidFill>
              <a:srgbClr val="AD5B23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algn="ctr" eaLnBrk="0" hangingPunct="0"/>
            <a:r>
              <a:rPr lang="zh-CN" altLang="zh-CN" sz="4000">
                <a:solidFill>
                  <a:srgbClr val="FF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2</a:t>
            </a:r>
            <a:endParaRPr lang="zh-CN" altLang="zh-CN" sz="4000">
              <a:solidFill>
                <a:srgbClr val="FF00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084" name="矩形 5"/>
          <p:cNvSpPr/>
          <p:nvPr/>
        </p:nvSpPr>
        <p:spPr>
          <a:xfrm>
            <a:off x="6583045" y="5926455"/>
            <a:ext cx="770255" cy="561340"/>
          </a:xfrm>
          <a:prstGeom prst="rect">
            <a:avLst/>
          </a:prstGeom>
          <a:solidFill>
            <a:schemeClr val="bg1"/>
          </a:solidFill>
          <a:ln w="12700" cap="flat" cmpd="sng">
            <a:solidFill>
              <a:srgbClr val="AD5B23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algn="ctr" eaLnBrk="0" hangingPunct="0"/>
            <a:r>
              <a:rPr lang="zh-CN" altLang="zh-CN" sz="4000">
                <a:solidFill>
                  <a:schemeClr val="accent1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02</a:t>
            </a:r>
            <a:endParaRPr lang="zh-CN" altLang="zh-CN" sz="4000">
              <a:solidFill>
                <a:schemeClr val="accent1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085" name="矩形 5"/>
          <p:cNvSpPr/>
          <p:nvPr/>
        </p:nvSpPr>
        <p:spPr>
          <a:xfrm>
            <a:off x="6239510" y="4729163"/>
            <a:ext cx="1165225" cy="339725"/>
          </a:xfrm>
          <a:prstGeom prst="rect">
            <a:avLst/>
          </a:prstGeom>
          <a:solidFill>
            <a:schemeClr val="bg1"/>
          </a:solidFill>
          <a:ln w="12700" cap="flat" cmpd="sng">
            <a:solidFill>
              <a:srgbClr val="AD5B23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algn="ctr" eaLnBrk="0" hangingPunct="0"/>
            <a:r>
              <a:rPr lang="zh-CN" altLang="en-US" sz="3200">
                <a:solidFill>
                  <a:srgbClr val="FF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1</a:t>
            </a:r>
            <a:r>
              <a:rPr lang="zh-CN" altLang="en-US" sz="3200">
                <a:solidFill>
                  <a:schemeClr val="accent1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02</a:t>
            </a:r>
            <a:endParaRPr lang="zh-CN" altLang="en-US" sz="3200">
              <a:solidFill>
                <a:schemeClr val="accent1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086" name="矩形 5"/>
          <p:cNvSpPr/>
          <p:nvPr/>
        </p:nvSpPr>
        <p:spPr>
          <a:xfrm>
            <a:off x="8080375" y="5927090"/>
            <a:ext cx="744220" cy="534035"/>
          </a:xfrm>
          <a:prstGeom prst="rect">
            <a:avLst/>
          </a:prstGeom>
          <a:solidFill>
            <a:schemeClr val="bg1"/>
          </a:solidFill>
          <a:ln w="12700" cap="flat" cmpd="sng">
            <a:solidFill>
              <a:srgbClr val="AD5B23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algn="ctr" eaLnBrk="0" hangingPunct="0"/>
            <a:r>
              <a:rPr lang="zh-CN" altLang="zh-CN" sz="4000">
                <a:solidFill>
                  <a:schemeClr val="accent1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03</a:t>
            </a:r>
            <a:endParaRPr lang="zh-CN" altLang="zh-CN" sz="4000">
              <a:solidFill>
                <a:schemeClr val="accent1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087" name="矩形 5"/>
          <p:cNvSpPr/>
          <p:nvPr/>
        </p:nvSpPr>
        <p:spPr>
          <a:xfrm>
            <a:off x="7730173" y="4710113"/>
            <a:ext cx="1163637" cy="339725"/>
          </a:xfrm>
          <a:prstGeom prst="rect">
            <a:avLst/>
          </a:prstGeom>
          <a:solidFill>
            <a:schemeClr val="bg1"/>
          </a:solidFill>
          <a:ln w="12700" cap="flat" cmpd="sng">
            <a:solidFill>
              <a:srgbClr val="AD5B23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algn="ctr" eaLnBrk="0" hangingPunct="0"/>
            <a:r>
              <a:rPr lang="zh-CN" altLang="en-US" sz="3200">
                <a:solidFill>
                  <a:srgbClr val="FF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1</a:t>
            </a:r>
            <a:r>
              <a:rPr lang="zh-CN" altLang="en-US" sz="3200">
                <a:solidFill>
                  <a:schemeClr val="accent1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03</a:t>
            </a:r>
            <a:endParaRPr lang="zh-CN" altLang="en-US" sz="3200">
              <a:solidFill>
                <a:schemeClr val="accent1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089" name="矩形 5"/>
          <p:cNvSpPr/>
          <p:nvPr/>
        </p:nvSpPr>
        <p:spPr>
          <a:xfrm>
            <a:off x="4780598" y="3606800"/>
            <a:ext cx="1163637" cy="339725"/>
          </a:xfrm>
          <a:prstGeom prst="rect">
            <a:avLst/>
          </a:prstGeom>
          <a:solidFill>
            <a:schemeClr val="bg1"/>
          </a:solidFill>
          <a:ln w="12700" cap="flat" cmpd="sng">
            <a:solidFill>
              <a:srgbClr val="AD5B23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algn="ctr" eaLnBrk="0" hangingPunct="0"/>
            <a:r>
              <a:rPr lang="zh-CN" altLang="en-US" sz="3200">
                <a:solidFill>
                  <a:srgbClr val="FF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2</a:t>
            </a:r>
            <a:r>
              <a:rPr lang="zh-CN" altLang="en-US" sz="3200">
                <a:solidFill>
                  <a:schemeClr val="accent1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01</a:t>
            </a:r>
            <a:endParaRPr lang="zh-CN" altLang="en-US" sz="3200">
              <a:solidFill>
                <a:schemeClr val="accent1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090" name="矩形 5"/>
          <p:cNvSpPr/>
          <p:nvPr/>
        </p:nvSpPr>
        <p:spPr>
          <a:xfrm>
            <a:off x="3935730" y="2762250"/>
            <a:ext cx="612140" cy="715645"/>
          </a:xfrm>
          <a:prstGeom prst="rect">
            <a:avLst/>
          </a:prstGeom>
          <a:solidFill>
            <a:schemeClr val="bg1"/>
          </a:solidFill>
          <a:ln w="12700" cap="flat" cmpd="sng">
            <a:solidFill>
              <a:srgbClr val="AD5B23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algn="ctr" eaLnBrk="0" hangingPunct="0"/>
            <a:r>
              <a:rPr lang="zh-CN" altLang="zh-CN" sz="4000">
                <a:solidFill>
                  <a:srgbClr val="FF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3</a:t>
            </a:r>
            <a:endParaRPr lang="zh-CN" altLang="zh-CN" sz="4000">
              <a:solidFill>
                <a:srgbClr val="FF00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091" name="矩形 1"/>
          <p:cNvSpPr/>
          <p:nvPr/>
        </p:nvSpPr>
        <p:spPr>
          <a:xfrm>
            <a:off x="4967605" y="5877560"/>
            <a:ext cx="746760" cy="610235"/>
          </a:xfrm>
          <a:prstGeom prst="rect">
            <a:avLst/>
          </a:prstGeom>
          <a:solidFill>
            <a:schemeClr val="bg1"/>
          </a:solidFill>
          <a:ln w="12700" cap="flat" cmpd="sng">
            <a:solidFill>
              <a:srgbClr val="AD5B23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algn="ctr" eaLnBrk="0" hangingPunct="0"/>
            <a:r>
              <a:rPr lang="en-US" altLang="zh-CN" sz="4000">
                <a:solidFill>
                  <a:schemeClr val="accent1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01</a:t>
            </a:r>
            <a:endParaRPr lang="en-US" altLang="zh-CN" sz="4000">
              <a:solidFill>
                <a:schemeClr val="accent1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092" name="矩形 5"/>
          <p:cNvSpPr/>
          <p:nvPr/>
        </p:nvSpPr>
        <p:spPr>
          <a:xfrm>
            <a:off x="4753610" y="2609850"/>
            <a:ext cx="1165225" cy="339725"/>
          </a:xfrm>
          <a:prstGeom prst="rect">
            <a:avLst/>
          </a:prstGeom>
          <a:solidFill>
            <a:schemeClr val="bg1"/>
          </a:solidFill>
          <a:ln w="12700" cap="flat" cmpd="sng">
            <a:solidFill>
              <a:srgbClr val="AD5B23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algn="ctr" eaLnBrk="0" hangingPunct="0"/>
            <a:r>
              <a:rPr lang="zh-CN" altLang="en-US" sz="3200">
                <a:solidFill>
                  <a:srgbClr val="FF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3</a:t>
            </a:r>
            <a:r>
              <a:rPr lang="zh-CN" altLang="en-US" sz="3200">
                <a:solidFill>
                  <a:schemeClr val="accent1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01</a:t>
            </a:r>
            <a:endParaRPr lang="zh-CN" altLang="en-US" sz="3200">
              <a:solidFill>
                <a:schemeClr val="accent1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" name="矩形 5"/>
          <p:cNvSpPr/>
          <p:nvPr>
            <p:custDataLst>
              <p:tags r:id="rId3"/>
            </p:custDataLst>
          </p:nvPr>
        </p:nvSpPr>
        <p:spPr>
          <a:xfrm>
            <a:off x="3949700" y="1628775"/>
            <a:ext cx="612140" cy="715645"/>
          </a:xfrm>
          <a:prstGeom prst="rect">
            <a:avLst/>
          </a:prstGeom>
          <a:solidFill>
            <a:schemeClr val="bg1"/>
          </a:solidFill>
          <a:ln w="12700" cap="flat" cmpd="sng">
            <a:solidFill>
              <a:srgbClr val="AD5B23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algn="ctr" eaLnBrk="0" hangingPunct="0"/>
            <a:r>
              <a:rPr lang="en-US" altLang="zh-CN" sz="4000">
                <a:solidFill>
                  <a:srgbClr val="FF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4</a:t>
            </a:r>
            <a:endParaRPr lang="en-US" altLang="zh-CN" sz="4000">
              <a:solidFill>
                <a:srgbClr val="FF00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 additive="base">
                                        <p:cTn id="7" dur="500" fill="hold"/>
                                        <p:tgtEl>
                                          <p:spTgt spid="2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1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trips(downLeft)">
                                      <p:cBhvr additive="base">
                                        <p:cTn id="18" dur="500" fill="hold"/>
                                        <p:tgtEl>
                                          <p:spTgt spid="2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2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trips(downLeft)">
                                      <p:cBhvr additive="base">
                                        <p:cTn id="23" dur="500" fill="hold"/>
                                        <p:tgtEl>
                                          <p:spTgt spid="2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1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2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trips(downLeft)">
                                      <p:cBhvr additive="base">
                                        <p:cTn id="28" dur="500" fill="hold"/>
                                        <p:tgtEl>
                                          <p:spTgt spid="2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12" fill="hold" grpId="1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trips(downLeft)">
                                      <p:cBhvr additive="base"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7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3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8" presetClass="entr" presetSubtype="6" fill="hold" grpId="1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4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trips(downRight)">
                                      <p:cBhvr additive="base">
                                        <p:cTn id="44" dur="500" fill="hold"/>
                                        <p:tgtEl>
                                          <p:spTgt spid="2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8" presetClass="entr" presetSubtype="12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4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trips(downLeft)">
                                      <p:cBhvr additive="base">
                                        <p:cTn id="49" dur="500" fill="hold"/>
                                        <p:tgtEl>
                                          <p:spTgt spid="2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8" presetClass="entr" presetSubtype="12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5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trips(downLeft)">
                                      <p:cBhvr additive="base">
                                        <p:cTn id="54" dur="500" fill="hold"/>
                                        <p:tgtEl>
                                          <p:spTgt spid="2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8" presetClass="entr" presetSubtype="12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5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trips(downLeft)">
                                      <p:cBhvr additive="base">
                                        <p:cTn id="59" dur="500" fill="hold"/>
                                        <p:tgtEl>
                                          <p:spTgt spid="2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8" presetClass="entr" presetSubtype="12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trips(downLeft)">
                                      <p:cBhvr additive="base">
                                        <p:cTn id="64" dur="500" fill="hold"/>
                                        <p:tgtEl>
                                          <p:spTgt spid="2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8" presetClass="entr" presetSubtype="12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trips(downLeft)">
                                      <p:cBhvr additive="base">
                                        <p:cTn id="69" dur="500" fill="hold"/>
                                        <p:tgtEl>
                                          <p:spTgt spid="2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8" presetClass="entr" presetSubtype="12" fill="hold" grpId="1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7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trips(downLeft)">
                                      <p:cBhvr additive="base">
                                        <p:cTn id="74" dur="500" fill="hold"/>
                                        <p:tgtEl>
                                          <p:spTgt spid="2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8" presetClass="entr" presetSubtype="12" fill="hold" grpId="1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7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trips(downLeft)">
                                      <p:cBhvr additive="base">
                                        <p:cTn id="79" dur="500" fill="hold"/>
                                        <p:tgtEl>
                                          <p:spTgt spid="2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8" grpId="0" bldLvl="0" animBg="1"/>
      <p:bldP spid="2079" grpId="1" bldLvl="0" animBg="1"/>
      <p:bldP spid="2080" grpId="2" bldLvl="0" animBg="1"/>
      <p:bldP spid="2082" grpId="4" bldLvl="0" animBg="1"/>
      <p:bldP spid="2083" grpId="5" bldLvl="0" animBg="1"/>
      <p:bldP spid="2084" grpId="6" bldLvl="0" animBg="1"/>
      <p:bldP spid="2085" grpId="7" bldLvl="0" animBg="1"/>
      <p:bldP spid="2086" grpId="8" bldLvl="0" animBg="1"/>
      <p:bldP spid="2087" grpId="9" bldLvl="0" animBg="1"/>
      <p:bldP spid="2089" grpId="11" bldLvl="0" animBg="1"/>
      <p:bldP spid="2090" grpId="12" bldLvl="0" animBg="1"/>
      <p:bldP spid="2091" grpId="13" bldLvl="0" animBg="1"/>
      <p:bldP spid="2092" grpId="14" bldLvl="0" animBg="1"/>
      <p:bldP spid="2" grpId="12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136" name="Picture 2" descr="图片4_副本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8475" y="-76200"/>
            <a:ext cx="11334750" cy="129555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137" name="右箭头 3"/>
          <p:cNvSpPr/>
          <p:nvPr/>
        </p:nvSpPr>
        <p:spPr>
          <a:xfrm>
            <a:off x="4741863" y="6372225"/>
            <a:ext cx="1389062" cy="485775"/>
          </a:xfrm>
          <a:prstGeom prst="rightArrow">
            <a:avLst>
              <a:gd name="adj1" fmla="val 50000"/>
              <a:gd name="adj2" fmla="val 49987"/>
            </a:avLst>
          </a:prstGeom>
          <a:solidFill>
            <a:srgbClr val="FF0000"/>
          </a:solidFill>
          <a:ln w="12700" cap="flat" cmpd="sng">
            <a:solidFill>
              <a:srgbClr val="42719B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algn="ctr" eaLnBrk="0" hangingPunct="0"/>
            <a:endParaRPr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138" name="上箭头 4"/>
          <p:cNvSpPr/>
          <p:nvPr/>
        </p:nvSpPr>
        <p:spPr>
          <a:xfrm>
            <a:off x="4632325" y="4487863"/>
            <a:ext cx="485775" cy="1743075"/>
          </a:xfrm>
          <a:prstGeom prst="upArrow">
            <a:avLst>
              <a:gd name="adj1" fmla="val 50000"/>
              <a:gd name="adj2" fmla="val 49969"/>
            </a:avLst>
          </a:prstGeom>
          <a:solidFill>
            <a:srgbClr val="5B9BD5"/>
          </a:solidFill>
          <a:ln w="12700" cap="flat" cmpd="sng">
            <a:solidFill>
              <a:srgbClr val="42719B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algn="ctr" eaLnBrk="0" hangingPunct="0"/>
            <a:endParaRPr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139" name="矩形 5"/>
          <p:cNvSpPr/>
          <p:nvPr/>
        </p:nvSpPr>
        <p:spPr>
          <a:xfrm>
            <a:off x="5978525" y="5360988"/>
            <a:ext cx="1165225" cy="339725"/>
          </a:xfrm>
          <a:prstGeom prst="rect">
            <a:avLst/>
          </a:prstGeom>
          <a:solidFill>
            <a:srgbClr val="ED7D31"/>
          </a:solidFill>
          <a:ln w="12700" cap="flat" cmpd="sng">
            <a:solidFill>
              <a:srgbClr val="AD5B23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algn="ctr" eaLnBrk="0" hangingPunct="0"/>
            <a:r>
              <a:rPr lang="en-US" altLang="zh-CN" sz="3200">
                <a:solidFill>
                  <a:srgbClr val="FFFF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1</a:t>
            </a:r>
            <a:r>
              <a:rPr lang="zh-CN" altLang="en-US" sz="3200">
                <a:solidFill>
                  <a:srgbClr val="FFFF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01</a:t>
            </a:r>
            <a:endParaRPr lang="zh-CN" altLang="en-US" sz="3200">
              <a:solidFill>
                <a:srgbClr val="FFFF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140" name="矩形 5"/>
          <p:cNvSpPr/>
          <p:nvPr/>
        </p:nvSpPr>
        <p:spPr>
          <a:xfrm>
            <a:off x="7689850" y="5335588"/>
            <a:ext cx="1158875" cy="349250"/>
          </a:xfrm>
          <a:prstGeom prst="rect">
            <a:avLst/>
          </a:prstGeom>
          <a:solidFill>
            <a:srgbClr val="ED7D31"/>
          </a:solidFill>
          <a:ln w="12700" cap="flat" cmpd="sng">
            <a:solidFill>
              <a:srgbClr val="AD5B23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algn="ctr" eaLnBrk="0" hangingPunct="0"/>
            <a:r>
              <a:rPr lang="zh-CN" altLang="en-US" sz="3200">
                <a:solidFill>
                  <a:srgbClr val="FFFF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102</a:t>
            </a:r>
            <a:endParaRPr lang="zh-CN" altLang="en-US" sz="3200">
              <a:solidFill>
                <a:srgbClr val="FFFF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141" name="矩形 5"/>
          <p:cNvSpPr/>
          <p:nvPr/>
        </p:nvSpPr>
        <p:spPr>
          <a:xfrm>
            <a:off x="9429750" y="5373688"/>
            <a:ext cx="1165225" cy="339725"/>
          </a:xfrm>
          <a:prstGeom prst="rect">
            <a:avLst/>
          </a:prstGeom>
          <a:solidFill>
            <a:srgbClr val="ED7D31"/>
          </a:solidFill>
          <a:ln w="12700" cap="flat" cmpd="sng">
            <a:solidFill>
              <a:srgbClr val="AD5B23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algn="ctr" eaLnBrk="0" hangingPunct="0"/>
            <a:r>
              <a:rPr lang="zh-CN" altLang="en-US" sz="3200">
                <a:solidFill>
                  <a:srgbClr val="FFFF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103</a:t>
            </a:r>
            <a:endParaRPr lang="zh-CN" altLang="en-US" sz="3200">
              <a:solidFill>
                <a:srgbClr val="FFFF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142" name="矩形 5"/>
          <p:cNvSpPr/>
          <p:nvPr/>
        </p:nvSpPr>
        <p:spPr>
          <a:xfrm>
            <a:off x="5962650" y="4048125"/>
            <a:ext cx="1165225" cy="339725"/>
          </a:xfrm>
          <a:prstGeom prst="rect">
            <a:avLst/>
          </a:prstGeom>
          <a:solidFill>
            <a:srgbClr val="ED7D31"/>
          </a:solidFill>
          <a:ln w="12700" cap="flat" cmpd="sng">
            <a:solidFill>
              <a:srgbClr val="AD5B23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algn="ctr" eaLnBrk="0" hangingPunct="0"/>
            <a:r>
              <a:rPr lang="zh-CN" altLang="en-US" sz="3200">
                <a:solidFill>
                  <a:srgbClr val="FFFF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201</a:t>
            </a:r>
            <a:endParaRPr lang="zh-CN" altLang="en-US" sz="3200">
              <a:solidFill>
                <a:srgbClr val="FFFF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143" name="矩形 5"/>
          <p:cNvSpPr/>
          <p:nvPr/>
        </p:nvSpPr>
        <p:spPr>
          <a:xfrm>
            <a:off x="7654925" y="4060825"/>
            <a:ext cx="1163638" cy="339725"/>
          </a:xfrm>
          <a:prstGeom prst="rect">
            <a:avLst/>
          </a:prstGeom>
          <a:solidFill>
            <a:srgbClr val="ED7D31"/>
          </a:solidFill>
          <a:ln w="12700" cap="flat" cmpd="sng">
            <a:solidFill>
              <a:srgbClr val="AD5B23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algn="ctr" eaLnBrk="0" hangingPunct="0"/>
            <a:r>
              <a:rPr lang="zh-CN" altLang="en-US" sz="3200">
                <a:solidFill>
                  <a:srgbClr val="FFFF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202</a:t>
            </a:r>
            <a:endParaRPr lang="zh-CN" altLang="en-US" sz="3200">
              <a:solidFill>
                <a:srgbClr val="FFFF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144" name="矩形 5"/>
          <p:cNvSpPr/>
          <p:nvPr/>
        </p:nvSpPr>
        <p:spPr>
          <a:xfrm>
            <a:off x="9321800" y="4057650"/>
            <a:ext cx="1165225" cy="339725"/>
          </a:xfrm>
          <a:prstGeom prst="rect">
            <a:avLst/>
          </a:prstGeom>
          <a:solidFill>
            <a:srgbClr val="ED7D31"/>
          </a:solidFill>
          <a:ln w="12700" cap="flat" cmpd="sng">
            <a:solidFill>
              <a:srgbClr val="AD5B23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algn="ctr" eaLnBrk="0" hangingPunct="0"/>
            <a:r>
              <a:rPr lang="zh-CN" altLang="en-US" sz="3200">
                <a:solidFill>
                  <a:srgbClr val="FFFF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203</a:t>
            </a:r>
            <a:endParaRPr lang="zh-CN" altLang="en-US" sz="3200">
              <a:solidFill>
                <a:srgbClr val="FFFF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145" name="矩形 5"/>
          <p:cNvSpPr/>
          <p:nvPr/>
        </p:nvSpPr>
        <p:spPr>
          <a:xfrm>
            <a:off x="5981700" y="2886075"/>
            <a:ext cx="1165225" cy="339725"/>
          </a:xfrm>
          <a:prstGeom prst="rect">
            <a:avLst/>
          </a:prstGeom>
          <a:solidFill>
            <a:srgbClr val="ED7D31"/>
          </a:solidFill>
          <a:ln w="12700" cap="flat" cmpd="sng">
            <a:solidFill>
              <a:srgbClr val="AD5B23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algn="ctr" eaLnBrk="0" hangingPunct="0"/>
            <a:r>
              <a:rPr lang="zh-CN" altLang="en-US" sz="3200">
                <a:solidFill>
                  <a:srgbClr val="FFFF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301</a:t>
            </a:r>
            <a:endParaRPr lang="zh-CN" altLang="en-US" sz="3200">
              <a:solidFill>
                <a:srgbClr val="FFFF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146" name="矩形 5"/>
          <p:cNvSpPr/>
          <p:nvPr/>
        </p:nvSpPr>
        <p:spPr>
          <a:xfrm>
            <a:off x="7632700" y="2895600"/>
            <a:ext cx="1165225" cy="339725"/>
          </a:xfrm>
          <a:prstGeom prst="rect">
            <a:avLst/>
          </a:prstGeom>
          <a:solidFill>
            <a:srgbClr val="ED7D31"/>
          </a:solidFill>
          <a:ln w="12700" cap="flat" cmpd="sng">
            <a:solidFill>
              <a:srgbClr val="AD5B23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algn="ctr" eaLnBrk="0" hangingPunct="0"/>
            <a:r>
              <a:rPr lang="zh-CN" altLang="en-US" sz="3200">
                <a:solidFill>
                  <a:srgbClr val="FFFF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302</a:t>
            </a:r>
            <a:endParaRPr lang="zh-CN" altLang="en-US" sz="3200">
              <a:solidFill>
                <a:srgbClr val="FFFF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147" name="矩形 5"/>
          <p:cNvSpPr/>
          <p:nvPr/>
        </p:nvSpPr>
        <p:spPr>
          <a:xfrm>
            <a:off x="9321800" y="2933700"/>
            <a:ext cx="1165225" cy="339725"/>
          </a:xfrm>
          <a:prstGeom prst="rect">
            <a:avLst/>
          </a:prstGeom>
          <a:solidFill>
            <a:srgbClr val="ED7D31"/>
          </a:solidFill>
          <a:ln w="12700" cap="flat" cmpd="sng">
            <a:solidFill>
              <a:srgbClr val="AD5B23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algn="ctr" eaLnBrk="0" hangingPunct="0"/>
            <a:r>
              <a:rPr lang="zh-CN" altLang="en-US" sz="3200">
                <a:solidFill>
                  <a:srgbClr val="FFFF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303</a:t>
            </a:r>
            <a:endParaRPr lang="zh-CN" altLang="en-US" sz="3200">
              <a:solidFill>
                <a:srgbClr val="FFFF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148" name="矩形 5"/>
          <p:cNvSpPr/>
          <p:nvPr/>
        </p:nvSpPr>
        <p:spPr>
          <a:xfrm>
            <a:off x="6029325" y="1543050"/>
            <a:ext cx="1165225" cy="339725"/>
          </a:xfrm>
          <a:prstGeom prst="rect">
            <a:avLst/>
          </a:prstGeom>
          <a:solidFill>
            <a:srgbClr val="ED7D31"/>
          </a:solidFill>
          <a:ln w="12700" cap="flat" cmpd="sng">
            <a:solidFill>
              <a:srgbClr val="AD5B23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algn="ctr" eaLnBrk="0" hangingPunct="0"/>
            <a:r>
              <a:rPr lang="zh-CN" altLang="en-US" sz="3200">
                <a:solidFill>
                  <a:srgbClr val="FFFF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401</a:t>
            </a:r>
            <a:endParaRPr lang="zh-CN" altLang="en-US" sz="3200">
              <a:solidFill>
                <a:srgbClr val="FFFF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149" name="矩形 5"/>
          <p:cNvSpPr/>
          <p:nvPr/>
        </p:nvSpPr>
        <p:spPr>
          <a:xfrm>
            <a:off x="7670800" y="1503363"/>
            <a:ext cx="1165225" cy="339725"/>
          </a:xfrm>
          <a:prstGeom prst="rect">
            <a:avLst/>
          </a:prstGeom>
          <a:solidFill>
            <a:srgbClr val="ED7D31"/>
          </a:solidFill>
          <a:ln w="12700" cap="flat" cmpd="sng">
            <a:solidFill>
              <a:srgbClr val="AD5B23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algn="ctr" eaLnBrk="0" hangingPunct="0"/>
            <a:r>
              <a:rPr lang="zh-CN" altLang="zh-CN" sz="3200">
                <a:solidFill>
                  <a:srgbClr val="FFFF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402</a:t>
            </a:r>
            <a:endParaRPr lang="zh-CN" altLang="zh-CN" sz="3200">
              <a:solidFill>
                <a:srgbClr val="FFFF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150" name="矩形 5"/>
          <p:cNvSpPr/>
          <p:nvPr/>
        </p:nvSpPr>
        <p:spPr>
          <a:xfrm>
            <a:off x="9293225" y="1522413"/>
            <a:ext cx="1165225" cy="339725"/>
          </a:xfrm>
          <a:prstGeom prst="rect">
            <a:avLst/>
          </a:prstGeom>
          <a:solidFill>
            <a:srgbClr val="ED7D31"/>
          </a:solidFill>
          <a:ln w="12700" cap="flat" cmpd="sng">
            <a:solidFill>
              <a:srgbClr val="AD5B23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algn="ctr" eaLnBrk="0" hangingPunct="0"/>
            <a:r>
              <a:rPr lang="zh-CN" altLang="en-US" sz="3200">
                <a:solidFill>
                  <a:srgbClr val="FFFF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403</a:t>
            </a:r>
            <a:endParaRPr lang="zh-CN" altLang="en-US" sz="3200">
              <a:solidFill>
                <a:srgbClr val="FFFF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152" name="Text Box 18"/>
          <p:cNvSpPr/>
          <p:nvPr/>
        </p:nvSpPr>
        <p:spPr>
          <a:xfrm>
            <a:off x="846138" y="192088"/>
            <a:ext cx="5846762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0" hangingPunct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 additive="base">
                                        <p:cTn id="7" dur="2000" fill="hold"/>
                                        <p:tgtEl>
                                          <p:spTgt spid="2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2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1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23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trips(downLeft)">
                                      <p:cBhvr additive="base">
                                        <p:cTn id="24" dur="2000" fill="hold"/>
                                        <p:tgtEl>
                                          <p:spTgt spid="2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12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2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trips(downLeft)">
                                      <p:cBhvr additive="base">
                                        <p:cTn id="29" dur="2000" fill="hold"/>
                                        <p:tgtEl>
                                          <p:spTgt spid="2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ntr" presetSubtype="12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33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trips(downLeft)">
                                      <p:cBhvr additive="base">
                                        <p:cTn id="34" dur="2000" fill="hold"/>
                                        <p:tgtEl>
                                          <p:spTgt spid="2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8" presetClass="entr" presetSubtype="12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3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trips(downLeft)">
                                      <p:cBhvr additive="base">
                                        <p:cTn id="39" dur="2000" fill="hold"/>
                                        <p:tgtEl>
                                          <p:spTgt spid="2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8" presetClass="entr" presetSubtype="12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43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trips(downLeft)">
                                      <p:cBhvr additive="base">
                                        <p:cTn id="44" dur="2000" fill="hold"/>
                                        <p:tgtEl>
                                          <p:spTgt spid="2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8" presetClass="entr" presetSubtype="12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4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trips(downLeft)">
                                      <p:cBhvr additive="base">
                                        <p:cTn id="49" dur="2000" fill="hold"/>
                                        <p:tgtEl>
                                          <p:spTgt spid="2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8" presetClass="entr" presetSubtype="12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53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trips(downLeft)">
                                      <p:cBhvr additive="base">
                                        <p:cTn id="54" dur="2000" fill="hold"/>
                                        <p:tgtEl>
                                          <p:spTgt spid="2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8" presetClass="entr" presetSubtype="12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5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trips(downLeft)">
                                      <p:cBhvr additive="base">
                                        <p:cTn id="59" dur="2000" fill="hold"/>
                                        <p:tgtEl>
                                          <p:spTgt spid="2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8" presetClass="entr" presetSubtype="12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3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trips(downLeft)">
                                      <p:cBhvr additive="base">
                                        <p:cTn id="64" dur="2000" fill="hold"/>
                                        <p:tgtEl>
                                          <p:spTgt spid="2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8" presetClass="entr" presetSubtype="12" fill="hold" grpId="1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trips(downLeft)">
                                      <p:cBhvr additive="base">
                                        <p:cTn id="69" dur="2000" fill="hold"/>
                                        <p:tgtEl>
                                          <p:spTgt spid="2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8" presetClass="entr" presetSubtype="12" fill="hold" grpId="1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73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trips(downLeft)">
                                      <p:cBhvr additive="base">
                                        <p:cTn id="74" dur="2000" fill="hold"/>
                                        <p:tgtEl>
                                          <p:spTgt spid="2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8" presetClass="entr" presetSubtype="12" fill="hold" grpId="1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7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trips(downLeft)">
                                      <p:cBhvr additive="base">
                                        <p:cTn id="79" dur="2000" fill="hold"/>
                                        <p:tgtEl>
                                          <p:spTgt spid="2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37" grpId="0" animBg="1"/>
      <p:bldP spid="2138" grpId="1" animBg="1"/>
      <p:bldP spid="2139" grpId="2" animBg="1"/>
      <p:bldP spid="2140" grpId="3" animBg="1"/>
      <p:bldP spid="2141" grpId="4" animBg="1"/>
      <p:bldP spid="2142" grpId="5" animBg="1"/>
      <p:bldP spid="2143" grpId="6" animBg="1"/>
      <p:bldP spid="2144" grpId="7" animBg="1"/>
      <p:bldP spid="2145" grpId="8" animBg="1"/>
      <p:bldP spid="2146" grpId="9" animBg="1"/>
      <p:bldP spid="2147" grpId="10" animBg="1"/>
      <p:bldP spid="2148" grpId="11" animBg="1"/>
      <p:bldP spid="2149" grpId="12" animBg="1"/>
      <p:bldP spid="2150" grpId="13" animBg="1"/>
    </p:bld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commondata" val="eyJoZGlkIjoiNmQxY2VhYzE3YTQ2N2Q0ZTA2YzE0NDMxZTMxZmIwMTgifQ=="/>
</p:tagLst>
</file>

<file path=ppt/theme/theme1.xml><?xml version="1.0" encoding="utf-8"?>
<a:theme xmlns:a="http://schemas.openxmlformats.org/drawingml/2006/main" name="Office 主题">
  <a:themeElements>
    <a:clrScheme name="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">
      <a:majorFont>
        <a:latin typeface="Arial"/>
        <a:ea typeface="Arial"/>
        <a:cs typeface=""/>
      </a:majorFont>
      <a:minorFont>
        <a:latin typeface="Calibri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77</Words>
  <Application>WPS 演示</Application>
  <PresentationFormat>Экран</PresentationFormat>
  <Paragraphs>51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23" baseType="lpstr">
      <vt:lpstr>Arial</vt:lpstr>
      <vt:lpstr>宋体</vt:lpstr>
      <vt:lpstr>Wingdings</vt:lpstr>
      <vt:lpstr>Calibri</vt:lpstr>
      <vt:lpstr>MS PGothic</vt:lpstr>
      <vt:lpstr>Aa方萌 (非商业使用)</vt:lpstr>
      <vt:lpstr>华文行楷</vt:lpstr>
      <vt:lpstr>黑体</vt:lpstr>
      <vt:lpstr>仿宋</vt:lpstr>
      <vt:lpstr>Agency FB</vt:lpstr>
      <vt:lpstr>华文彩云</vt:lpstr>
      <vt:lpstr>等线</vt:lpstr>
      <vt:lpstr>华文新魏</vt:lpstr>
      <vt:lpstr>Arial Unicode MS</vt:lpstr>
      <vt:lpstr>汉仪晴空体简</vt:lpstr>
      <vt:lpstr>Times New Roman</vt:lpstr>
      <vt:lpstr>Calibri</vt:lpstr>
      <vt:lpstr>微软雅黑</vt:lpstr>
      <vt:lpstr>Office 主题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静静</cp:lastModifiedBy>
  <cp:revision>6</cp:revision>
  <dcterms:created xsi:type="dcterms:W3CDTF">2019-07-09T02:41:11Z</dcterms:created>
  <dcterms:modified xsi:type="dcterms:W3CDTF">2023-12-13T10:51:20Z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2052-12.1.0.15990</vt:lpwstr>
  </property>
  <property fmtid="{D5CDD505-2E9C-101B-9397-08002B2CF9AE}" pid="3" name="ICV">
    <vt:lpwstr>5E5B9096BF4547F6BD2F20DC6B516D38_12</vt:lpwstr>
  </property>
</Properties>
</file>