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5" r:id="rId4"/>
    <p:sldId id="263" r:id="rId5"/>
    <p:sldId id="264" r:id="rId6"/>
    <p:sldId id="258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6600"/>
    <a:srgbClr val="FF99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065291-8D16-B94E-A413-14207CDDC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916EE36-7D22-734B-76EC-B919B1C76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A290C36-415C-70C6-ABA3-5199A1186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D36A-81EC-4105-BE01-2CA275AE4A76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AD8FDD3-42A3-45DB-127A-D0BE924F8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10065A-12DA-1363-7A96-0381A1DCD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3A472-98BF-4FC7-9F3D-BFA160679F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019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44318A-7025-52DE-3DED-C1F492754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4D77E72-720C-C619-2C6C-2989B6F23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0B78B8-7623-9B3C-B12E-0702C9793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D36A-81EC-4105-BE01-2CA275AE4A76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E82554E-5302-E809-468F-448081B77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71F25F-6A03-D9D6-2598-32083D18C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3A472-98BF-4FC7-9F3D-BFA160679F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074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2595910-FE85-01A7-1493-8710E75F4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9C15FE9-3F9C-F2E8-3268-7ED722953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D9591-0A8E-4C92-43C9-9207D12CA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D36A-81EC-4105-BE01-2CA275AE4A76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1EA9DF-E2A3-69E0-D18F-A333A6669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2CECA2-CA18-93B1-5990-1BEC04BB7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3A472-98BF-4FC7-9F3D-BFA160679F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0072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2508CD-E621-D4BE-4722-D338B43B1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DA0C1C-307E-3FC1-32D4-3FBA0FEE6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A5C024-6E8E-B433-EBE5-A2B4506B3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D36A-81EC-4105-BE01-2CA275AE4A76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1A0D2A-0A7B-7F55-FF7F-3647F8508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1467F6-98C6-491D-FEFD-A6F1D9AFB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3A472-98BF-4FC7-9F3D-BFA160679F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3705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E61818-A505-AD0E-924E-088CFFD04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E0DD90-86D4-34D3-32EF-0BF1A5537A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0C909E-1750-37DE-4A9E-937F2A03B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D36A-81EC-4105-BE01-2CA275AE4A76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C33F6D-A2C4-E512-C34C-8750C2DEB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048DAB-4557-EF82-7734-B47B1B8A8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3A472-98BF-4FC7-9F3D-BFA160679F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6043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75957F-B187-55AC-EE48-78E5E2C2D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93721B-EE04-7458-107E-213D28C048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DBC4D37-FC66-55E1-0F12-C5110ED20A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A03ABEB-50AA-255B-6496-6ABF2D1DB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D36A-81EC-4105-BE01-2CA275AE4A76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68A892F-61CF-3D49-CA72-3CBEE8485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4B916B-53A5-64CA-3364-5122E489D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3A472-98BF-4FC7-9F3D-BFA160679F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417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D7EB62-3E12-C280-DFFB-373A3903E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5DCB5F4-BB5D-7251-00E5-78EF78B3E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B32706A-21AB-707C-3471-3EDA52D853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793AAA4-AC10-9C23-8360-C8B7218543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5EC2D51-75A5-74E4-13DE-A520EA07EC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F555CD2-CA40-6148-08E9-29528984D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D36A-81EC-4105-BE01-2CA275AE4A76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B439FB-26C3-CCF1-1DE0-363940A43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A4F1E97-8D46-24F1-D6F7-DAE918D97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3A472-98BF-4FC7-9F3D-BFA160679F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88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D207B0-A3B2-DF11-F664-AD9680E18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95CA797-EEC8-3006-8FFC-BF9E672C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D36A-81EC-4105-BE01-2CA275AE4A76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D2B7E29-84A1-02B1-C271-D147B90D5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95B2A49-AE87-66C0-FB4D-6C2410497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3A472-98BF-4FC7-9F3D-BFA160679F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210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1177999-75BE-1CBD-A4DC-E81C10676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D36A-81EC-4105-BE01-2CA275AE4A76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84D06EA-4933-B6A3-4A2E-D8571699D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4E9FADE-0638-1A64-E9C1-2F0B018A5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3A472-98BF-4FC7-9F3D-BFA160679F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1805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BF01A60-3908-B7C7-203E-4157BE69C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D124AE-1DAE-5507-C115-AC1135134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8B9D6A9-5589-9B64-003F-77B867E52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708444B-7113-E3BB-53CA-EC4C3635A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D36A-81EC-4105-BE01-2CA275AE4A76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14696F2-404F-4900-A83E-23F47E809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1E32734-BB1D-B202-762F-03BF893FB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3A472-98BF-4FC7-9F3D-BFA160679F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82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D3AA15-296F-A427-05B6-D9F852ACA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9852182-69C0-6E26-D8C3-7F5EC74184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2FF82B4-FC92-1EA0-E428-67255AC737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77D7869-A5FD-4D66-384A-7F8CAB393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FD36A-81EC-4105-BE01-2CA275AE4A76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35B0EB7-1F49-2161-C47C-3A9C313C8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313CF16-B41D-2AB5-A8F9-A83EE1A01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3A472-98BF-4FC7-9F3D-BFA160679F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101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B11AD66-5AFF-B3A4-9AAA-8045695D3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205CB47-CC2F-DAE4-1C84-5258B1E03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8A5DEC-9D03-DB23-6AB5-28120EFE87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FD36A-81EC-4105-BE01-2CA275AE4A76}" type="datetimeFigureOut">
              <a:rPr lang="zh-CN" altLang="en-US" smtClean="0"/>
              <a:t>2025/2/27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172ACC-D9AE-EF86-519C-3ABDD920AE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A81C2D-45B4-411A-DD2C-0E6CA7E55A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3A472-98BF-4FC7-9F3D-BFA160679F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33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4F7F849-A65A-31BA-4487-6E8293A9C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5D1CA2E8-BBFF-1C95-2B38-4C176E4B7172}"/>
              </a:ext>
            </a:extLst>
          </p:cNvPr>
          <p:cNvSpPr/>
          <p:nvPr/>
        </p:nvSpPr>
        <p:spPr>
          <a:xfrm>
            <a:off x="3215195" y="390841"/>
            <a:ext cx="5761609" cy="1325563"/>
          </a:xfrm>
          <a:prstGeom prst="roundRect">
            <a:avLst>
              <a:gd name="adj" fmla="val 9800"/>
            </a:avLst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82AB07A3-23E0-18C0-35F8-986EC9807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4" r="28088" b="1728"/>
          <a:stretch/>
        </p:blipFill>
        <p:spPr>
          <a:xfrm>
            <a:off x="7147742" y="2954644"/>
            <a:ext cx="2719295" cy="284973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A2CFC04-65D0-C07A-8FFA-36CFB505F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3894" y="467112"/>
            <a:ext cx="4906392" cy="1173019"/>
          </a:xfrm>
        </p:spPr>
        <p:txBody>
          <a:bodyPr>
            <a:normAutofit/>
          </a:bodyPr>
          <a:lstStyle/>
          <a:p>
            <a:pPr algn="ctr"/>
            <a:r>
              <a:rPr lang="zh-CN" altLang="en-US" sz="7200" dirty="0">
                <a:latin typeface="黑体" panose="02010609060101010101" pitchFamily="49" charset="-122"/>
                <a:ea typeface="黑体" panose="02010609060101010101" pitchFamily="49" charset="-122"/>
              </a:rPr>
              <a:t>小小外卖员</a:t>
            </a:r>
          </a:p>
        </p:txBody>
      </p:sp>
    </p:spTree>
    <p:extLst>
      <p:ext uri="{BB962C8B-B14F-4D97-AF65-F5344CB8AC3E}">
        <p14:creationId xmlns:p14="http://schemas.microsoft.com/office/powerpoint/2010/main" val="2281452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84A15A8B-362E-2CF3-A58B-54A31BBA7F79}"/>
              </a:ext>
            </a:extLst>
          </p:cNvPr>
          <p:cNvGrpSpPr/>
          <p:nvPr/>
        </p:nvGrpSpPr>
        <p:grpSpPr>
          <a:xfrm>
            <a:off x="3343713" y="832691"/>
            <a:ext cx="5504560" cy="5356218"/>
            <a:chOff x="3059830" y="523854"/>
            <a:chExt cx="6072332" cy="5908689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6F8E5704-03CB-AB43-CC71-D1F462DEF01A}"/>
                </a:ext>
              </a:extLst>
            </p:cNvPr>
            <p:cNvSpPr/>
            <p:nvPr/>
          </p:nvSpPr>
          <p:spPr>
            <a:xfrm>
              <a:off x="3285477" y="523854"/>
              <a:ext cx="5621045" cy="581029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03D20A01-2CDF-C1BE-E352-74BD637460DA}"/>
                </a:ext>
              </a:extLst>
            </p:cNvPr>
            <p:cNvSpPr/>
            <p:nvPr/>
          </p:nvSpPr>
          <p:spPr>
            <a:xfrm>
              <a:off x="3059835" y="523854"/>
              <a:ext cx="6072327" cy="155215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6E40C160-BCAC-C353-D734-2E8C00016080}"/>
                </a:ext>
              </a:extLst>
            </p:cNvPr>
            <p:cNvSpPr/>
            <p:nvPr/>
          </p:nvSpPr>
          <p:spPr>
            <a:xfrm>
              <a:off x="3059834" y="1716721"/>
              <a:ext cx="6072327" cy="98395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9E6051D-A752-7899-975E-0666D287202E}"/>
                </a:ext>
              </a:extLst>
            </p:cNvPr>
            <p:cNvSpPr/>
            <p:nvPr/>
          </p:nvSpPr>
          <p:spPr>
            <a:xfrm>
              <a:off x="3059830" y="2852767"/>
              <a:ext cx="6072327" cy="98395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1F6F29D0-7782-411B-6D1B-A1965C034EA7}"/>
                </a:ext>
              </a:extLst>
            </p:cNvPr>
            <p:cNvSpPr/>
            <p:nvPr/>
          </p:nvSpPr>
          <p:spPr>
            <a:xfrm>
              <a:off x="3059830" y="3988813"/>
              <a:ext cx="6072327" cy="98395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DD9C2CA0-62C1-48EA-E036-C80120EB28F8}"/>
                </a:ext>
              </a:extLst>
            </p:cNvPr>
            <p:cNvSpPr/>
            <p:nvPr/>
          </p:nvSpPr>
          <p:spPr>
            <a:xfrm>
              <a:off x="3059831" y="5124859"/>
              <a:ext cx="6072327" cy="98395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AC8EBE4-B9F5-1FE6-34B6-35F3719403EF}"/>
                </a:ext>
              </a:extLst>
            </p:cNvPr>
            <p:cNvSpPr/>
            <p:nvPr/>
          </p:nvSpPr>
          <p:spPr>
            <a:xfrm>
              <a:off x="3059831" y="6334147"/>
              <a:ext cx="6072327" cy="98396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13EFCC91-4D90-2DCB-8312-C2E32713FF73}"/>
                </a:ext>
              </a:extLst>
            </p:cNvPr>
            <p:cNvGrpSpPr/>
            <p:nvPr/>
          </p:nvGrpSpPr>
          <p:grpSpPr>
            <a:xfrm>
              <a:off x="3685065" y="849667"/>
              <a:ext cx="648070" cy="867054"/>
              <a:chOff x="3870664" y="914401"/>
              <a:chExt cx="648070" cy="867054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0E13B9E5-356F-7130-30A5-AC5EE78F3EB8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5AD5227D-F4A0-1A66-613F-506A20B3084C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1ECB5E4C-B85A-E1F0-947E-DA2F4B1857F8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6E391095-265C-D090-1ABE-1718CC99A1FD}"/>
                </a:ext>
              </a:extLst>
            </p:cNvPr>
            <p:cNvGrpSpPr/>
            <p:nvPr/>
          </p:nvGrpSpPr>
          <p:grpSpPr>
            <a:xfrm>
              <a:off x="4746363" y="849667"/>
              <a:ext cx="648070" cy="867054"/>
              <a:chOff x="3870664" y="914401"/>
              <a:chExt cx="648070" cy="867054"/>
            </a:xfrm>
          </p:grpSpPr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E0EDAC04-53B3-3E5E-FCB4-D7117ADD2F44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C807DD0E-35F8-FF3E-7889-3F5AD265B7C6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03868E66-DCAB-3068-BF7D-94FB2AED8CA9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D2EDA40E-A3B4-281E-29A9-B7EFF287D796}"/>
                </a:ext>
              </a:extLst>
            </p:cNvPr>
            <p:cNvGrpSpPr/>
            <p:nvPr/>
          </p:nvGrpSpPr>
          <p:grpSpPr>
            <a:xfrm>
              <a:off x="5807661" y="849667"/>
              <a:ext cx="648070" cy="867054"/>
              <a:chOff x="3870664" y="914401"/>
              <a:chExt cx="648070" cy="867054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B12E9A94-8C97-89B9-CC77-BA8618B4DF54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9F55D9D6-54A7-BB50-3031-0240F0A9E2E1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14A4E69D-BA08-6551-140C-21F8117CEBB8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162C0924-46EC-4C4A-21DE-3144A833568F}"/>
                </a:ext>
              </a:extLst>
            </p:cNvPr>
            <p:cNvGrpSpPr/>
            <p:nvPr/>
          </p:nvGrpSpPr>
          <p:grpSpPr>
            <a:xfrm>
              <a:off x="6868959" y="849667"/>
              <a:ext cx="648070" cy="867054"/>
              <a:chOff x="3870664" y="914401"/>
              <a:chExt cx="648070" cy="867054"/>
            </a:xfrm>
          </p:grpSpPr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39BC9C14-961F-CA85-94A4-2FAA4FA43243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18CDF007-C931-58EA-9073-EC9755898154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0FBC71FA-352C-A6DE-DEA0-5C4AD62719A3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10EB8D6A-E781-3CE2-CDFC-6F74E03F32B8}"/>
                </a:ext>
              </a:extLst>
            </p:cNvPr>
            <p:cNvGrpSpPr/>
            <p:nvPr/>
          </p:nvGrpSpPr>
          <p:grpSpPr>
            <a:xfrm>
              <a:off x="7930257" y="849667"/>
              <a:ext cx="648070" cy="867054"/>
              <a:chOff x="3870664" y="914401"/>
              <a:chExt cx="648070" cy="867054"/>
            </a:xfrm>
          </p:grpSpPr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FB686E03-CD75-B3F0-E9BD-4418C1B80390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F8DF411C-EE34-3EC7-27D1-89FCA85F75CB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02F45D1E-9F8D-DCAE-3E46-310C36B515D8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B9FF5BEB-F934-4EEF-E405-AC7A3154E38C}"/>
                </a:ext>
              </a:extLst>
            </p:cNvPr>
            <p:cNvGrpSpPr/>
            <p:nvPr/>
          </p:nvGrpSpPr>
          <p:grpSpPr>
            <a:xfrm>
              <a:off x="3685065" y="1985713"/>
              <a:ext cx="648070" cy="867054"/>
              <a:chOff x="3870664" y="914401"/>
              <a:chExt cx="648070" cy="867054"/>
            </a:xfrm>
          </p:grpSpPr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19B98FBC-75B8-D367-2564-87385ECAFAE4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CECEC6D5-EB8C-8234-CCFA-D10AE0452DFD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418959B2-3344-CBDA-BFF5-BC5C6E6379CA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9E319E6B-B0E4-55E2-CB30-FA761826F800}"/>
                </a:ext>
              </a:extLst>
            </p:cNvPr>
            <p:cNvGrpSpPr/>
            <p:nvPr/>
          </p:nvGrpSpPr>
          <p:grpSpPr>
            <a:xfrm>
              <a:off x="4746363" y="1985713"/>
              <a:ext cx="648070" cy="867054"/>
              <a:chOff x="3870664" y="914401"/>
              <a:chExt cx="648070" cy="867054"/>
            </a:xfrm>
          </p:grpSpPr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9964D65A-9C4F-8261-11D4-CBCD25D15AFD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96E9BC15-EC39-02C2-3E14-42392D31FDBE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0AC1A8E6-B233-37B7-B9FC-6A4B92037ECC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EF8228CC-B250-7560-9496-B8B72F85615B}"/>
                </a:ext>
              </a:extLst>
            </p:cNvPr>
            <p:cNvGrpSpPr/>
            <p:nvPr/>
          </p:nvGrpSpPr>
          <p:grpSpPr>
            <a:xfrm>
              <a:off x="5807661" y="1985713"/>
              <a:ext cx="648070" cy="867054"/>
              <a:chOff x="3870664" y="914401"/>
              <a:chExt cx="648070" cy="867054"/>
            </a:xfrm>
          </p:grpSpPr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0B58D373-14B0-F8D5-D628-7EE939B12936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0763A3F9-B1D6-735D-C651-E0AA063A1CD1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200525F6-BEF2-C0DB-94A5-208A7D6B0DF8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FF31152F-C632-8CEB-AA16-70944856193C}"/>
                </a:ext>
              </a:extLst>
            </p:cNvPr>
            <p:cNvGrpSpPr/>
            <p:nvPr/>
          </p:nvGrpSpPr>
          <p:grpSpPr>
            <a:xfrm>
              <a:off x="6868959" y="1985713"/>
              <a:ext cx="648070" cy="867054"/>
              <a:chOff x="3870664" y="914401"/>
              <a:chExt cx="648070" cy="867054"/>
            </a:xfrm>
          </p:grpSpPr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67EFED01-EE11-8E39-E7CA-9B871CF604EB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083BF919-611C-0913-B174-67536A8A0EDC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656CD628-077F-916F-D0A6-643225AE1109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98490429-7239-3680-3133-9E4623901419}"/>
                </a:ext>
              </a:extLst>
            </p:cNvPr>
            <p:cNvGrpSpPr/>
            <p:nvPr/>
          </p:nvGrpSpPr>
          <p:grpSpPr>
            <a:xfrm>
              <a:off x="7930257" y="1985713"/>
              <a:ext cx="648070" cy="867054"/>
              <a:chOff x="3870664" y="914401"/>
              <a:chExt cx="648070" cy="867054"/>
            </a:xfrm>
          </p:grpSpPr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1D95CC64-5F39-3836-7D99-4682D77304B9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CAAF809E-D7B6-5C99-FAD8-087FB81C49F3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id="{F74DF684-8CCF-843F-9648-463DF8E1090A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4615C061-D24E-8E9A-B3B5-D38AED909293}"/>
                </a:ext>
              </a:extLst>
            </p:cNvPr>
            <p:cNvGrpSpPr/>
            <p:nvPr/>
          </p:nvGrpSpPr>
          <p:grpSpPr>
            <a:xfrm>
              <a:off x="3685065" y="3120979"/>
              <a:ext cx="648070" cy="867054"/>
              <a:chOff x="3870664" y="914401"/>
              <a:chExt cx="648070" cy="867054"/>
            </a:xfrm>
          </p:grpSpPr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8E56889F-2AC5-9CF8-EC22-153BF7328D1F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21A679EC-6ABE-0716-5B15-67FD6FDCF4E5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6297EEF4-6A94-24B2-04B2-7F7D0B912B11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4AC768D3-940D-5ACD-F9D2-56CA0A0F3F68}"/>
                </a:ext>
              </a:extLst>
            </p:cNvPr>
            <p:cNvGrpSpPr/>
            <p:nvPr/>
          </p:nvGrpSpPr>
          <p:grpSpPr>
            <a:xfrm>
              <a:off x="4746363" y="3120979"/>
              <a:ext cx="648070" cy="867054"/>
              <a:chOff x="3870664" y="914401"/>
              <a:chExt cx="648070" cy="867054"/>
            </a:xfrm>
          </p:grpSpPr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5F164FC7-9CDE-9ABE-CA5B-1C2EEF173163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EFA573D9-5700-4787-D9B8-E0A7093A5B71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id="{7F9573A7-268E-61B6-8061-929579C1AF38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350944CA-8E4C-9785-6CA1-A3403485C11E}"/>
                </a:ext>
              </a:extLst>
            </p:cNvPr>
            <p:cNvGrpSpPr/>
            <p:nvPr/>
          </p:nvGrpSpPr>
          <p:grpSpPr>
            <a:xfrm>
              <a:off x="5807661" y="3120979"/>
              <a:ext cx="648070" cy="867054"/>
              <a:chOff x="3870664" y="914401"/>
              <a:chExt cx="648070" cy="867054"/>
            </a:xfrm>
          </p:grpSpPr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1FF8F5B0-1683-D4ED-F57B-DCE88FDA2E03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C1963E08-3E87-E3AC-520A-6D8843DB790D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0C59CF00-C611-973E-AC22-F86E9B798F9E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87186134-41E4-4887-EBCD-A907987553A9}"/>
                </a:ext>
              </a:extLst>
            </p:cNvPr>
            <p:cNvGrpSpPr/>
            <p:nvPr/>
          </p:nvGrpSpPr>
          <p:grpSpPr>
            <a:xfrm>
              <a:off x="6868959" y="3120979"/>
              <a:ext cx="648070" cy="867054"/>
              <a:chOff x="3870664" y="914401"/>
              <a:chExt cx="648070" cy="867054"/>
            </a:xfrm>
          </p:grpSpPr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F85E6E7C-D54D-AFEB-3709-3BE2450A7DAE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1F24AECC-5AA1-980B-0775-D133F7663EB5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4F046581-49E3-7979-A851-8C955260EA34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34EECAA0-241F-F788-F59B-0D527FA25562}"/>
                </a:ext>
              </a:extLst>
            </p:cNvPr>
            <p:cNvGrpSpPr/>
            <p:nvPr/>
          </p:nvGrpSpPr>
          <p:grpSpPr>
            <a:xfrm>
              <a:off x="7930257" y="3120979"/>
              <a:ext cx="648070" cy="867054"/>
              <a:chOff x="3870664" y="914401"/>
              <a:chExt cx="648070" cy="867054"/>
            </a:xfrm>
          </p:grpSpPr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60272342-50F3-9C8F-7F8E-6F91300B8419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838CD4B5-BE3B-17E7-F46A-FAC266AA7012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>
                <a:extLst>
                  <a:ext uri="{FF2B5EF4-FFF2-40B4-BE49-F238E27FC236}">
                    <a16:creationId xmlns:a16="http://schemas.microsoft.com/office/drawing/2014/main" id="{412722C4-6406-BC78-73A0-B9B943A382E5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1" name="组合 70">
              <a:extLst>
                <a:ext uri="{FF2B5EF4-FFF2-40B4-BE49-F238E27FC236}">
                  <a16:creationId xmlns:a16="http://schemas.microsoft.com/office/drawing/2014/main" id="{0A6E3B76-6FEE-B711-16B3-FE0DA3EB32E3}"/>
                </a:ext>
              </a:extLst>
            </p:cNvPr>
            <p:cNvGrpSpPr/>
            <p:nvPr/>
          </p:nvGrpSpPr>
          <p:grpSpPr>
            <a:xfrm>
              <a:off x="3685065" y="4257805"/>
              <a:ext cx="648070" cy="867054"/>
              <a:chOff x="3870664" y="914401"/>
              <a:chExt cx="648070" cy="867054"/>
            </a:xfrm>
          </p:grpSpPr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7AF2F786-67F4-75E0-BEA9-5B39E2893639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0BC43B64-071D-7570-3614-73768CF2F4B5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id="{6BFB83F9-67E2-6D84-8B10-136848D9B084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5" name="组合 74">
              <a:extLst>
                <a:ext uri="{FF2B5EF4-FFF2-40B4-BE49-F238E27FC236}">
                  <a16:creationId xmlns:a16="http://schemas.microsoft.com/office/drawing/2014/main" id="{451453AB-007B-91EF-5277-D92FF9569D73}"/>
                </a:ext>
              </a:extLst>
            </p:cNvPr>
            <p:cNvGrpSpPr/>
            <p:nvPr/>
          </p:nvGrpSpPr>
          <p:grpSpPr>
            <a:xfrm>
              <a:off x="4746363" y="4257805"/>
              <a:ext cx="648070" cy="867054"/>
              <a:chOff x="3870664" y="914401"/>
              <a:chExt cx="648070" cy="867054"/>
            </a:xfrm>
          </p:grpSpPr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CF02B9EC-4855-4C6B-3B35-16672F2F9D25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86FEFAD5-40DB-1728-0542-7D9ECE8BC0DB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>
                <a:extLst>
                  <a:ext uri="{FF2B5EF4-FFF2-40B4-BE49-F238E27FC236}">
                    <a16:creationId xmlns:a16="http://schemas.microsoft.com/office/drawing/2014/main" id="{0DB35F8D-83D5-377C-9171-0042EA3AA6B7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9" name="组合 78">
              <a:extLst>
                <a:ext uri="{FF2B5EF4-FFF2-40B4-BE49-F238E27FC236}">
                  <a16:creationId xmlns:a16="http://schemas.microsoft.com/office/drawing/2014/main" id="{F63AECBD-46C0-B5B4-CCF1-0C66F9D01D5D}"/>
                </a:ext>
              </a:extLst>
            </p:cNvPr>
            <p:cNvGrpSpPr/>
            <p:nvPr/>
          </p:nvGrpSpPr>
          <p:grpSpPr>
            <a:xfrm>
              <a:off x="5807661" y="4257805"/>
              <a:ext cx="648070" cy="867054"/>
              <a:chOff x="3870664" y="914401"/>
              <a:chExt cx="648070" cy="867054"/>
            </a:xfrm>
          </p:grpSpPr>
          <p:sp>
            <p:nvSpPr>
              <p:cNvPr id="80" name="矩形 79">
                <a:extLst>
                  <a:ext uri="{FF2B5EF4-FFF2-40B4-BE49-F238E27FC236}">
                    <a16:creationId xmlns:a16="http://schemas.microsoft.com/office/drawing/2014/main" id="{E30A4113-2327-F4BB-57BF-4129501B5A12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8108E529-B4B5-26AE-C007-18F9E83D59BE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id="{0AF33D22-25FC-ED55-1B41-7A2B9FA5073F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3" name="组合 82">
              <a:extLst>
                <a:ext uri="{FF2B5EF4-FFF2-40B4-BE49-F238E27FC236}">
                  <a16:creationId xmlns:a16="http://schemas.microsoft.com/office/drawing/2014/main" id="{5E57D22F-59F3-7215-95F2-8FB2C765EB94}"/>
                </a:ext>
              </a:extLst>
            </p:cNvPr>
            <p:cNvGrpSpPr/>
            <p:nvPr/>
          </p:nvGrpSpPr>
          <p:grpSpPr>
            <a:xfrm>
              <a:off x="6868959" y="4257805"/>
              <a:ext cx="648070" cy="867054"/>
              <a:chOff x="3870664" y="914401"/>
              <a:chExt cx="648070" cy="867054"/>
            </a:xfrm>
          </p:grpSpPr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2931F608-EB3C-DC19-2FA8-5408430E4957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4AFDF86F-D5B2-EA1F-FE5B-2B9FE379574F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>
                <a:extLst>
                  <a:ext uri="{FF2B5EF4-FFF2-40B4-BE49-F238E27FC236}">
                    <a16:creationId xmlns:a16="http://schemas.microsoft.com/office/drawing/2014/main" id="{4AA82A81-891F-7356-71C0-59E715CEAA9D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7" name="组合 86">
              <a:extLst>
                <a:ext uri="{FF2B5EF4-FFF2-40B4-BE49-F238E27FC236}">
                  <a16:creationId xmlns:a16="http://schemas.microsoft.com/office/drawing/2014/main" id="{D010CF58-E4AF-C481-C591-F122AE774277}"/>
                </a:ext>
              </a:extLst>
            </p:cNvPr>
            <p:cNvGrpSpPr/>
            <p:nvPr/>
          </p:nvGrpSpPr>
          <p:grpSpPr>
            <a:xfrm>
              <a:off x="7930257" y="4257805"/>
              <a:ext cx="648070" cy="867054"/>
              <a:chOff x="3870664" y="914401"/>
              <a:chExt cx="648070" cy="867054"/>
            </a:xfrm>
          </p:grpSpPr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A7B4B33C-1637-9B94-BB41-4FB175A01ABE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矩形 88">
                <a:extLst>
                  <a:ext uri="{FF2B5EF4-FFF2-40B4-BE49-F238E27FC236}">
                    <a16:creationId xmlns:a16="http://schemas.microsoft.com/office/drawing/2014/main" id="{62143E4D-4571-D4C3-B7C3-2A2FD16AFBDE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椭圆 89">
                <a:extLst>
                  <a:ext uri="{FF2B5EF4-FFF2-40B4-BE49-F238E27FC236}">
                    <a16:creationId xmlns:a16="http://schemas.microsoft.com/office/drawing/2014/main" id="{A9289B70-8EA7-D3C0-350F-C5CD719CD7EE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1" name="组合 90">
              <a:extLst>
                <a:ext uri="{FF2B5EF4-FFF2-40B4-BE49-F238E27FC236}">
                  <a16:creationId xmlns:a16="http://schemas.microsoft.com/office/drawing/2014/main" id="{2A8C515B-13BC-34A8-6427-A315DB45DA18}"/>
                </a:ext>
              </a:extLst>
            </p:cNvPr>
            <p:cNvGrpSpPr/>
            <p:nvPr/>
          </p:nvGrpSpPr>
          <p:grpSpPr>
            <a:xfrm>
              <a:off x="3685065" y="5393851"/>
              <a:ext cx="648070" cy="867054"/>
              <a:chOff x="3870664" y="914401"/>
              <a:chExt cx="648070" cy="867054"/>
            </a:xfrm>
          </p:grpSpPr>
          <p:sp>
            <p:nvSpPr>
              <p:cNvPr id="92" name="矩形 91">
                <a:extLst>
                  <a:ext uri="{FF2B5EF4-FFF2-40B4-BE49-F238E27FC236}">
                    <a16:creationId xmlns:a16="http://schemas.microsoft.com/office/drawing/2014/main" id="{563B9AF2-0990-29BA-05C2-D41F34B138CC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DE2922E8-62DD-9E81-A353-DE735BE1BF8A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>
                <a:extLst>
                  <a:ext uri="{FF2B5EF4-FFF2-40B4-BE49-F238E27FC236}">
                    <a16:creationId xmlns:a16="http://schemas.microsoft.com/office/drawing/2014/main" id="{4D7D6328-0FF5-77B5-C74D-8A258CB79A22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5" name="组合 94">
              <a:extLst>
                <a:ext uri="{FF2B5EF4-FFF2-40B4-BE49-F238E27FC236}">
                  <a16:creationId xmlns:a16="http://schemas.microsoft.com/office/drawing/2014/main" id="{3B821B33-7A94-B1FF-3EA4-F498F91D9629}"/>
                </a:ext>
              </a:extLst>
            </p:cNvPr>
            <p:cNvGrpSpPr/>
            <p:nvPr/>
          </p:nvGrpSpPr>
          <p:grpSpPr>
            <a:xfrm>
              <a:off x="4746363" y="5393851"/>
              <a:ext cx="648070" cy="867054"/>
              <a:chOff x="3870664" y="914401"/>
              <a:chExt cx="648070" cy="867054"/>
            </a:xfrm>
          </p:grpSpPr>
          <p:sp>
            <p:nvSpPr>
              <p:cNvPr id="96" name="矩形 95">
                <a:extLst>
                  <a:ext uri="{FF2B5EF4-FFF2-40B4-BE49-F238E27FC236}">
                    <a16:creationId xmlns:a16="http://schemas.microsoft.com/office/drawing/2014/main" id="{3D9F2639-E508-F665-6AAC-36F599652FED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矩形 96">
                <a:extLst>
                  <a:ext uri="{FF2B5EF4-FFF2-40B4-BE49-F238E27FC236}">
                    <a16:creationId xmlns:a16="http://schemas.microsoft.com/office/drawing/2014/main" id="{B4F6E297-EFD1-4975-0464-B324C081CA7D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>
                <a:extLst>
                  <a:ext uri="{FF2B5EF4-FFF2-40B4-BE49-F238E27FC236}">
                    <a16:creationId xmlns:a16="http://schemas.microsoft.com/office/drawing/2014/main" id="{88EA48DE-3672-484F-B9C9-C5FCFE6BC9F8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9" name="组合 98">
              <a:extLst>
                <a:ext uri="{FF2B5EF4-FFF2-40B4-BE49-F238E27FC236}">
                  <a16:creationId xmlns:a16="http://schemas.microsoft.com/office/drawing/2014/main" id="{3388F228-7F7A-4BAE-CE56-791D86D8E5DF}"/>
                </a:ext>
              </a:extLst>
            </p:cNvPr>
            <p:cNvGrpSpPr/>
            <p:nvPr/>
          </p:nvGrpSpPr>
          <p:grpSpPr>
            <a:xfrm>
              <a:off x="5807661" y="5393851"/>
              <a:ext cx="648070" cy="867054"/>
              <a:chOff x="3870664" y="914401"/>
              <a:chExt cx="648070" cy="867054"/>
            </a:xfrm>
          </p:grpSpPr>
          <p:sp>
            <p:nvSpPr>
              <p:cNvPr id="100" name="矩形 99">
                <a:extLst>
                  <a:ext uri="{FF2B5EF4-FFF2-40B4-BE49-F238E27FC236}">
                    <a16:creationId xmlns:a16="http://schemas.microsoft.com/office/drawing/2014/main" id="{CCEE70C1-C575-D57E-2507-DEAC33248378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矩形 100">
                <a:extLst>
                  <a:ext uri="{FF2B5EF4-FFF2-40B4-BE49-F238E27FC236}">
                    <a16:creationId xmlns:a16="http://schemas.microsoft.com/office/drawing/2014/main" id="{4F41108C-F891-4124-5AE5-35101DF10FA8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>
                <a:extLst>
                  <a:ext uri="{FF2B5EF4-FFF2-40B4-BE49-F238E27FC236}">
                    <a16:creationId xmlns:a16="http://schemas.microsoft.com/office/drawing/2014/main" id="{37472E34-F168-6895-A8C4-2C9C100FFB21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3" name="组合 102">
              <a:extLst>
                <a:ext uri="{FF2B5EF4-FFF2-40B4-BE49-F238E27FC236}">
                  <a16:creationId xmlns:a16="http://schemas.microsoft.com/office/drawing/2014/main" id="{AB2DE223-CC8E-3785-88D0-AD3B562AD6AF}"/>
                </a:ext>
              </a:extLst>
            </p:cNvPr>
            <p:cNvGrpSpPr/>
            <p:nvPr/>
          </p:nvGrpSpPr>
          <p:grpSpPr>
            <a:xfrm>
              <a:off x="6868959" y="5393851"/>
              <a:ext cx="648070" cy="867054"/>
              <a:chOff x="3870664" y="914401"/>
              <a:chExt cx="648070" cy="867054"/>
            </a:xfrm>
          </p:grpSpPr>
          <p:sp>
            <p:nvSpPr>
              <p:cNvPr id="104" name="矩形 103">
                <a:extLst>
                  <a:ext uri="{FF2B5EF4-FFF2-40B4-BE49-F238E27FC236}">
                    <a16:creationId xmlns:a16="http://schemas.microsoft.com/office/drawing/2014/main" id="{9FE6BFA2-F5C2-3751-57DB-A5EB29F9F663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矩形 104">
                <a:extLst>
                  <a:ext uri="{FF2B5EF4-FFF2-40B4-BE49-F238E27FC236}">
                    <a16:creationId xmlns:a16="http://schemas.microsoft.com/office/drawing/2014/main" id="{D0429556-66DD-29E9-1A36-73E41CB8F182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>
                <a:extLst>
                  <a:ext uri="{FF2B5EF4-FFF2-40B4-BE49-F238E27FC236}">
                    <a16:creationId xmlns:a16="http://schemas.microsoft.com/office/drawing/2014/main" id="{B3B1F243-6293-CB2D-64FF-F9AB368F98C4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7" name="组合 106">
              <a:extLst>
                <a:ext uri="{FF2B5EF4-FFF2-40B4-BE49-F238E27FC236}">
                  <a16:creationId xmlns:a16="http://schemas.microsoft.com/office/drawing/2014/main" id="{9D3C12C1-A552-8301-7391-B5F97CC470D5}"/>
                </a:ext>
              </a:extLst>
            </p:cNvPr>
            <p:cNvGrpSpPr/>
            <p:nvPr/>
          </p:nvGrpSpPr>
          <p:grpSpPr>
            <a:xfrm>
              <a:off x="7930257" y="5393851"/>
              <a:ext cx="648070" cy="867054"/>
              <a:chOff x="3870664" y="914401"/>
              <a:chExt cx="648070" cy="867054"/>
            </a:xfrm>
          </p:grpSpPr>
          <p:sp>
            <p:nvSpPr>
              <p:cNvPr id="108" name="矩形 107">
                <a:extLst>
                  <a:ext uri="{FF2B5EF4-FFF2-40B4-BE49-F238E27FC236}">
                    <a16:creationId xmlns:a16="http://schemas.microsoft.com/office/drawing/2014/main" id="{DEE8D054-6D2D-0DBE-6833-E15AA062B5AE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矩形 108">
                <a:extLst>
                  <a:ext uri="{FF2B5EF4-FFF2-40B4-BE49-F238E27FC236}">
                    <a16:creationId xmlns:a16="http://schemas.microsoft.com/office/drawing/2014/main" id="{C9D2AB4B-9C21-1BA3-3506-EA77C72BF365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椭圆 109">
                <a:extLst>
                  <a:ext uri="{FF2B5EF4-FFF2-40B4-BE49-F238E27FC236}">
                    <a16:creationId xmlns:a16="http://schemas.microsoft.com/office/drawing/2014/main" id="{E58B03CA-205D-74D5-D1FB-4A76DA97B434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12" name="矩形 111">
            <a:extLst>
              <a:ext uri="{FF2B5EF4-FFF2-40B4-BE49-F238E27FC236}">
                <a16:creationId xmlns:a16="http://schemas.microsoft.com/office/drawing/2014/main" id="{4ACCF8CB-8C09-FC22-DF64-47A0197A09F1}"/>
              </a:ext>
            </a:extLst>
          </p:cNvPr>
          <p:cNvSpPr/>
          <p:nvPr/>
        </p:nvSpPr>
        <p:spPr>
          <a:xfrm>
            <a:off x="5847364" y="63249"/>
            <a:ext cx="4972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  <a:endParaRPr lang="zh-CN" alt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D625A9C6-873E-3C67-42F8-D102E77025CE}"/>
              </a:ext>
            </a:extLst>
          </p:cNvPr>
          <p:cNvSpPr/>
          <p:nvPr/>
        </p:nvSpPr>
        <p:spPr>
          <a:xfrm>
            <a:off x="3062550" y="5324677"/>
            <a:ext cx="3834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zh-CN" alt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id="{F70301B8-1CD4-3FBB-9E0D-7455DFD38B87}"/>
              </a:ext>
            </a:extLst>
          </p:cNvPr>
          <p:cNvSpPr/>
          <p:nvPr/>
        </p:nvSpPr>
        <p:spPr>
          <a:xfrm>
            <a:off x="3062550" y="4285331"/>
            <a:ext cx="3834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zh-CN" alt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6" name="矩形 115">
            <a:extLst>
              <a:ext uri="{FF2B5EF4-FFF2-40B4-BE49-F238E27FC236}">
                <a16:creationId xmlns:a16="http://schemas.microsoft.com/office/drawing/2014/main" id="{B3B1B35C-1135-39F7-1D17-C4C945040545}"/>
              </a:ext>
            </a:extLst>
          </p:cNvPr>
          <p:cNvSpPr/>
          <p:nvPr/>
        </p:nvSpPr>
        <p:spPr>
          <a:xfrm>
            <a:off x="3062550" y="3245987"/>
            <a:ext cx="3834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zh-CN" alt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7" name="矩形 116">
            <a:extLst>
              <a:ext uri="{FF2B5EF4-FFF2-40B4-BE49-F238E27FC236}">
                <a16:creationId xmlns:a16="http://schemas.microsoft.com/office/drawing/2014/main" id="{4B86B0A6-9772-3275-6B25-C0E2746FF428}"/>
              </a:ext>
            </a:extLst>
          </p:cNvPr>
          <p:cNvSpPr/>
          <p:nvPr/>
        </p:nvSpPr>
        <p:spPr>
          <a:xfrm>
            <a:off x="3062550" y="2206643"/>
            <a:ext cx="3834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  <a:endParaRPr lang="zh-CN" alt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8" name="矩形 117">
            <a:extLst>
              <a:ext uri="{FF2B5EF4-FFF2-40B4-BE49-F238E27FC236}">
                <a16:creationId xmlns:a16="http://schemas.microsoft.com/office/drawing/2014/main" id="{3F17A3A5-63CC-C0FD-E2A5-BB9A255CBD55}"/>
              </a:ext>
            </a:extLst>
          </p:cNvPr>
          <p:cNvSpPr/>
          <p:nvPr/>
        </p:nvSpPr>
        <p:spPr>
          <a:xfrm>
            <a:off x="3062550" y="1167299"/>
            <a:ext cx="3834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  <a:endParaRPr lang="zh-CN" alt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9" name="箭头: 右 118">
            <a:extLst>
              <a:ext uri="{FF2B5EF4-FFF2-40B4-BE49-F238E27FC236}">
                <a16:creationId xmlns:a16="http://schemas.microsoft.com/office/drawing/2014/main" id="{FDE4BF3D-FB49-F601-7988-F0A637563ABA}"/>
              </a:ext>
            </a:extLst>
          </p:cNvPr>
          <p:cNvSpPr/>
          <p:nvPr/>
        </p:nvSpPr>
        <p:spPr>
          <a:xfrm rot="16200000">
            <a:off x="2554199" y="5475239"/>
            <a:ext cx="506127" cy="23918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913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/>
      <p:bldP spid="115" grpId="0"/>
      <p:bldP spid="116" grpId="0"/>
      <p:bldP spid="117" grpId="0"/>
      <p:bldP spid="118" grpId="0"/>
      <p:bldP spid="1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AE34CA-4907-398B-39AD-8A00ECA27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54250713-0677-06BC-C91B-8D8A5084D0E0}"/>
              </a:ext>
            </a:extLst>
          </p:cNvPr>
          <p:cNvGrpSpPr/>
          <p:nvPr/>
        </p:nvGrpSpPr>
        <p:grpSpPr>
          <a:xfrm>
            <a:off x="3343713" y="832691"/>
            <a:ext cx="5504560" cy="5356218"/>
            <a:chOff x="3059830" y="523854"/>
            <a:chExt cx="6072332" cy="5908689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926C9A37-3097-1D8E-95A0-516DF85AA707}"/>
                </a:ext>
              </a:extLst>
            </p:cNvPr>
            <p:cNvSpPr/>
            <p:nvPr/>
          </p:nvSpPr>
          <p:spPr>
            <a:xfrm>
              <a:off x="3285477" y="523854"/>
              <a:ext cx="5621045" cy="5810292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7B5A38C9-0D0A-980B-3A50-2C390348B2BA}"/>
                </a:ext>
              </a:extLst>
            </p:cNvPr>
            <p:cNvSpPr/>
            <p:nvPr/>
          </p:nvSpPr>
          <p:spPr>
            <a:xfrm>
              <a:off x="3059835" y="523854"/>
              <a:ext cx="6072327" cy="155215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3395D287-A124-C8CF-D961-723E06739BF2}"/>
                </a:ext>
              </a:extLst>
            </p:cNvPr>
            <p:cNvSpPr/>
            <p:nvPr/>
          </p:nvSpPr>
          <p:spPr>
            <a:xfrm>
              <a:off x="3059834" y="1716721"/>
              <a:ext cx="6072327" cy="98395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80C100C4-5405-D4E0-1065-4D2CB438FCCC}"/>
                </a:ext>
              </a:extLst>
            </p:cNvPr>
            <p:cNvSpPr/>
            <p:nvPr/>
          </p:nvSpPr>
          <p:spPr>
            <a:xfrm>
              <a:off x="3059830" y="2852767"/>
              <a:ext cx="6072327" cy="98395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A220F9E-3A1F-9A80-1863-919F6CDAD194}"/>
                </a:ext>
              </a:extLst>
            </p:cNvPr>
            <p:cNvSpPr/>
            <p:nvPr/>
          </p:nvSpPr>
          <p:spPr>
            <a:xfrm>
              <a:off x="3059830" y="3988813"/>
              <a:ext cx="6072327" cy="98395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4958757B-D079-1BB8-696C-77D3F53E2CCF}"/>
                </a:ext>
              </a:extLst>
            </p:cNvPr>
            <p:cNvSpPr/>
            <p:nvPr/>
          </p:nvSpPr>
          <p:spPr>
            <a:xfrm>
              <a:off x="3059831" y="5124859"/>
              <a:ext cx="6072327" cy="98395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B0CE4FDF-F081-27A9-EEB4-ACB2D99D24C5}"/>
                </a:ext>
              </a:extLst>
            </p:cNvPr>
            <p:cNvSpPr/>
            <p:nvPr/>
          </p:nvSpPr>
          <p:spPr>
            <a:xfrm>
              <a:off x="3059831" y="6334147"/>
              <a:ext cx="6072327" cy="98396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BF99FDE6-EA3F-D8B9-4735-65191954857D}"/>
                </a:ext>
              </a:extLst>
            </p:cNvPr>
            <p:cNvGrpSpPr/>
            <p:nvPr/>
          </p:nvGrpSpPr>
          <p:grpSpPr>
            <a:xfrm>
              <a:off x="3685065" y="849667"/>
              <a:ext cx="648070" cy="867054"/>
              <a:chOff x="3870664" y="914401"/>
              <a:chExt cx="648070" cy="867054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A738314D-8D9D-1C83-6AFE-EB309735245D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77E7C033-9865-3EF8-4E61-676BB96376F9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98FD0C89-119E-7E05-A7C6-E180D5B27129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EC4B9D23-4EF8-3AAF-3B0D-C097D3B7E5CE}"/>
                </a:ext>
              </a:extLst>
            </p:cNvPr>
            <p:cNvGrpSpPr/>
            <p:nvPr/>
          </p:nvGrpSpPr>
          <p:grpSpPr>
            <a:xfrm>
              <a:off x="4746363" y="849667"/>
              <a:ext cx="648070" cy="867054"/>
              <a:chOff x="3870664" y="914401"/>
              <a:chExt cx="648070" cy="867054"/>
            </a:xfrm>
          </p:grpSpPr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28FD01B9-56C0-BB26-3A38-4F17573A027B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3E6CA2F2-536C-92C5-2BC8-9CA7FFE9633F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5D65E0E1-265F-8324-0530-ECBBD0A72A99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D2F892BD-CA1D-05C1-9925-7F78CD19676C}"/>
                </a:ext>
              </a:extLst>
            </p:cNvPr>
            <p:cNvGrpSpPr/>
            <p:nvPr/>
          </p:nvGrpSpPr>
          <p:grpSpPr>
            <a:xfrm>
              <a:off x="5807661" y="849667"/>
              <a:ext cx="648070" cy="867054"/>
              <a:chOff x="3870664" y="914401"/>
              <a:chExt cx="648070" cy="867054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8D8D1E6A-4569-CCB4-93AA-4D8031FB5B45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9CF76998-7357-A41F-AF14-CCDE28B214A4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95779750-5125-AC25-6A8A-47AFBB957BB3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0D0A9BB2-AE93-0FA0-5A6D-50CFD0789C29}"/>
                </a:ext>
              </a:extLst>
            </p:cNvPr>
            <p:cNvGrpSpPr/>
            <p:nvPr/>
          </p:nvGrpSpPr>
          <p:grpSpPr>
            <a:xfrm>
              <a:off x="6868959" y="849667"/>
              <a:ext cx="648070" cy="867054"/>
              <a:chOff x="3870664" y="914401"/>
              <a:chExt cx="648070" cy="867054"/>
            </a:xfrm>
          </p:grpSpPr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C84699AE-A2CB-B339-B7F2-9545F2C26CDD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470E2226-FB7D-0FCF-0624-68149BC9F323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631BADDD-4C56-A4DD-88A5-DAD2DE7CF70B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66B2372E-89E2-27E2-4B15-BDDC571942B0}"/>
                </a:ext>
              </a:extLst>
            </p:cNvPr>
            <p:cNvGrpSpPr/>
            <p:nvPr/>
          </p:nvGrpSpPr>
          <p:grpSpPr>
            <a:xfrm>
              <a:off x="7930257" y="849667"/>
              <a:ext cx="648070" cy="867054"/>
              <a:chOff x="3870664" y="914401"/>
              <a:chExt cx="648070" cy="867054"/>
            </a:xfrm>
          </p:grpSpPr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82020F1B-5BD5-AD4F-1802-34AF0D5D8C3B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1B3BE21B-B35F-6FC6-4DAE-A629222773BA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5ACFD990-58C2-9ABA-8188-36D3F8C00396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119BEAAA-1D32-849D-7B17-9A50F15CF087}"/>
                </a:ext>
              </a:extLst>
            </p:cNvPr>
            <p:cNvGrpSpPr/>
            <p:nvPr/>
          </p:nvGrpSpPr>
          <p:grpSpPr>
            <a:xfrm>
              <a:off x="3685065" y="1985713"/>
              <a:ext cx="648070" cy="867054"/>
              <a:chOff x="3870664" y="914401"/>
              <a:chExt cx="648070" cy="867054"/>
            </a:xfrm>
          </p:grpSpPr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41B6320B-4C19-96BA-FD3F-27E21B92FC95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485C1AEC-10E4-C7CD-C243-81BB6499A058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39A353B2-74D5-D409-0B70-D1C75759F4A1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0BC5D5BB-3A09-BF72-C1C4-F6F6A3C8EA51}"/>
                </a:ext>
              </a:extLst>
            </p:cNvPr>
            <p:cNvGrpSpPr/>
            <p:nvPr/>
          </p:nvGrpSpPr>
          <p:grpSpPr>
            <a:xfrm>
              <a:off x="4746363" y="1985713"/>
              <a:ext cx="648070" cy="867054"/>
              <a:chOff x="3870664" y="914401"/>
              <a:chExt cx="648070" cy="867054"/>
            </a:xfrm>
          </p:grpSpPr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279D7D8F-56F8-3E93-34AC-DE95BAB683EB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3C46F9FC-B137-8F8E-82C0-3ED5AA239E2F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1BC89344-0B02-6068-14A7-EE9BE3FFD160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D488B3B0-E4D1-0AEE-F23C-847AAC23DC9C}"/>
                </a:ext>
              </a:extLst>
            </p:cNvPr>
            <p:cNvGrpSpPr/>
            <p:nvPr/>
          </p:nvGrpSpPr>
          <p:grpSpPr>
            <a:xfrm>
              <a:off x="5807661" y="1985713"/>
              <a:ext cx="648070" cy="867054"/>
              <a:chOff x="3870664" y="914401"/>
              <a:chExt cx="648070" cy="867054"/>
            </a:xfrm>
          </p:grpSpPr>
          <p:sp>
            <p:nvSpPr>
              <p:cNvPr id="40" name="矩形 39">
                <a:extLst>
                  <a:ext uri="{FF2B5EF4-FFF2-40B4-BE49-F238E27FC236}">
                    <a16:creationId xmlns:a16="http://schemas.microsoft.com/office/drawing/2014/main" id="{0B3E764F-6715-398A-3412-929EBD7659DD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FBECF439-18AE-9340-9966-CED4DC17178E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A6022FAC-6E25-9E10-84D4-A50EF1E54573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10AD4FE5-8738-D6DF-5F3A-8294CF3E5492}"/>
                </a:ext>
              </a:extLst>
            </p:cNvPr>
            <p:cNvGrpSpPr/>
            <p:nvPr/>
          </p:nvGrpSpPr>
          <p:grpSpPr>
            <a:xfrm>
              <a:off x="6868959" y="1985713"/>
              <a:ext cx="648070" cy="867054"/>
              <a:chOff x="3870664" y="914401"/>
              <a:chExt cx="648070" cy="867054"/>
            </a:xfrm>
          </p:grpSpPr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90F5CF9B-0B77-CA42-3E6D-93CFD5136E77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978BF4C9-D5A9-AE95-7565-69099E3F6BA0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1D7459D5-B7EE-CEC6-760C-A3A4717C60E5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F01F275A-AB74-D301-3C25-31B557819105}"/>
                </a:ext>
              </a:extLst>
            </p:cNvPr>
            <p:cNvGrpSpPr/>
            <p:nvPr/>
          </p:nvGrpSpPr>
          <p:grpSpPr>
            <a:xfrm>
              <a:off x="7930257" y="1985713"/>
              <a:ext cx="648070" cy="867054"/>
              <a:chOff x="3870664" y="914401"/>
              <a:chExt cx="648070" cy="867054"/>
            </a:xfrm>
          </p:grpSpPr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A9B13CD4-4286-7F27-8FE6-A0215F98DB06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0C612691-EF3E-9718-C2A5-134B4D2E51E3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id="{57213EEA-8F6F-83A1-4BBA-54978EABEF50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0BF1DA7F-1427-E42D-1B91-63F37245E669}"/>
                </a:ext>
              </a:extLst>
            </p:cNvPr>
            <p:cNvGrpSpPr/>
            <p:nvPr/>
          </p:nvGrpSpPr>
          <p:grpSpPr>
            <a:xfrm>
              <a:off x="3685065" y="3120979"/>
              <a:ext cx="648070" cy="867054"/>
              <a:chOff x="3870664" y="914401"/>
              <a:chExt cx="648070" cy="867054"/>
            </a:xfrm>
          </p:grpSpPr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08EAE6CF-CAD0-21C7-CE41-414E9EE8117A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85D2BCF1-A80A-6B81-96F0-19099410CA1E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515B18CC-4994-46E5-2DB8-51ED354E8B4C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id="{A6941B88-E39F-73AB-69EE-1AEA9E44502D}"/>
                </a:ext>
              </a:extLst>
            </p:cNvPr>
            <p:cNvGrpSpPr/>
            <p:nvPr/>
          </p:nvGrpSpPr>
          <p:grpSpPr>
            <a:xfrm>
              <a:off x="4746363" y="3120979"/>
              <a:ext cx="648070" cy="867054"/>
              <a:chOff x="3870664" y="914401"/>
              <a:chExt cx="648070" cy="867054"/>
            </a:xfrm>
          </p:grpSpPr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A97B32CD-641E-3ADE-2A75-81D47155B139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68A62423-7458-B98F-97A2-460A7B15FA2D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id="{9904BA16-FEA8-076E-928C-0108500BC5AD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A6BC5B70-5C69-A939-5535-8D07C06B5280}"/>
                </a:ext>
              </a:extLst>
            </p:cNvPr>
            <p:cNvGrpSpPr/>
            <p:nvPr/>
          </p:nvGrpSpPr>
          <p:grpSpPr>
            <a:xfrm>
              <a:off x="5807661" y="3120979"/>
              <a:ext cx="648070" cy="867054"/>
              <a:chOff x="3870664" y="914401"/>
              <a:chExt cx="648070" cy="867054"/>
            </a:xfrm>
          </p:grpSpPr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76E43A70-9D26-D5D8-FD77-D9F6887025F7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B49618BD-18A7-287F-E60E-11B35BD07644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CFA67443-44B2-38DF-3BEC-4D710D559EA7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BFFA7070-919A-05C2-FBC2-4F4F9A2CA218}"/>
                </a:ext>
              </a:extLst>
            </p:cNvPr>
            <p:cNvGrpSpPr/>
            <p:nvPr/>
          </p:nvGrpSpPr>
          <p:grpSpPr>
            <a:xfrm>
              <a:off x="6868959" y="3120979"/>
              <a:ext cx="648070" cy="867054"/>
              <a:chOff x="3870664" y="914401"/>
              <a:chExt cx="648070" cy="867054"/>
            </a:xfrm>
          </p:grpSpPr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AAA65E45-4881-01CE-E14C-94740E4CE8F6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EF17FF1F-E9DA-1AFD-C5B0-47C4E99BA410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CB10C2A6-C474-4F94-E124-333882D06C84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A3FD28A6-E532-FFEC-9BAF-507EB9C46793}"/>
                </a:ext>
              </a:extLst>
            </p:cNvPr>
            <p:cNvGrpSpPr/>
            <p:nvPr/>
          </p:nvGrpSpPr>
          <p:grpSpPr>
            <a:xfrm>
              <a:off x="7930257" y="3120979"/>
              <a:ext cx="648070" cy="867054"/>
              <a:chOff x="3870664" y="914401"/>
              <a:chExt cx="648070" cy="867054"/>
            </a:xfrm>
          </p:grpSpPr>
          <p:sp>
            <p:nvSpPr>
              <p:cNvPr id="68" name="矩形 67">
                <a:extLst>
                  <a:ext uri="{FF2B5EF4-FFF2-40B4-BE49-F238E27FC236}">
                    <a16:creationId xmlns:a16="http://schemas.microsoft.com/office/drawing/2014/main" id="{0E9F0D60-5F00-C800-B595-B128B422A151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F56674A7-329B-275B-4F0F-E4F1472EC476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椭圆 69">
                <a:extLst>
                  <a:ext uri="{FF2B5EF4-FFF2-40B4-BE49-F238E27FC236}">
                    <a16:creationId xmlns:a16="http://schemas.microsoft.com/office/drawing/2014/main" id="{CB82E68C-C3E1-C27C-C054-45D5999D4A50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1" name="组合 70">
              <a:extLst>
                <a:ext uri="{FF2B5EF4-FFF2-40B4-BE49-F238E27FC236}">
                  <a16:creationId xmlns:a16="http://schemas.microsoft.com/office/drawing/2014/main" id="{5CB9D837-69E3-7370-3A90-6F864CA8DA66}"/>
                </a:ext>
              </a:extLst>
            </p:cNvPr>
            <p:cNvGrpSpPr/>
            <p:nvPr/>
          </p:nvGrpSpPr>
          <p:grpSpPr>
            <a:xfrm>
              <a:off x="3685065" y="4257805"/>
              <a:ext cx="648070" cy="867054"/>
              <a:chOff x="3870664" y="914401"/>
              <a:chExt cx="648070" cy="867054"/>
            </a:xfrm>
          </p:grpSpPr>
          <p:sp>
            <p:nvSpPr>
              <p:cNvPr id="72" name="矩形 71">
                <a:extLst>
                  <a:ext uri="{FF2B5EF4-FFF2-40B4-BE49-F238E27FC236}">
                    <a16:creationId xmlns:a16="http://schemas.microsoft.com/office/drawing/2014/main" id="{8E21716B-9E06-87C3-5B1E-37195189694F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82EBC806-BFD3-D3D9-7EC6-46851C4D67A7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id="{C0D003D6-15B6-42B6-AE55-27274BFBBAED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5" name="组合 74">
              <a:extLst>
                <a:ext uri="{FF2B5EF4-FFF2-40B4-BE49-F238E27FC236}">
                  <a16:creationId xmlns:a16="http://schemas.microsoft.com/office/drawing/2014/main" id="{92A4EEE7-7968-0B75-993C-4E5C81878FF9}"/>
                </a:ext>
              </a:extLst>
            </p:cNvPr>
            <p:cNvGrpSpPr/>
            <p:nvPr/>
          </p:nvGrpSpPr>
          <p:grpSpPr>
            <a:xfrm>
              <a:off x="4746363" y="4257805"/>
              <a:ext cx="648070" cy="867054"/>
              <a:chOff x="3870664" y="914401"/>
              <a:chExt cx="648070" cy="867054"/>
            </a:xfrm>
          </p:grpSpPr>
          <p:sp>
            <p:nvSpPr>
              <p:cNvPr id="76" name="矩形 75">
                <a:extLst>
                  <a:ext uri="{FF2B5EF4-FFF2-40B4-BE49-F238E27FC236}">
                    <a16:creationId xmlns:a16="http://schemas.microsoft.com/office/drawing/2014/main" id="{DFBB4253-DB65-7F5F-5A8A-81FCF1554FAB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7" name="矩形 76">
                <a:extLst>
                  <a:ext uri="{FF2B5EF4-FFF2-40B4-BE49-F238E27FC236}">
                    <a16:creationId xmlns:a16="http://schemas.microsoft.com/office/drawing/2014/main" id="{FEF05CC0-C8C0-A4ED-15D5-18D6CD897A12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8" name="椭圆 77">
                <a:extLst>
                  <a:ext uri="{FF2B5EF4-FFF2-40B4-BE49-F238E27FC236}">
                    <a16:creationId xmlns:a16="http://schemas.microsoft.com/office/drawing/2014/main" id="{6E9A7FE0-445F-5187-D1DF-9EE1E9114CB6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79" name="组合 78">
              <a:extLst>
                <a:ext uri="{FF2B5EF4-FFF2-40B4-BE49-F238E27FC236}">
                  <a16:creationId xmlns:a16="http://schemas.microsoft.com/office/drawing/2014/main" id="{1CB3EA3D-32F7-85E3-E4C6-F6A8CA0A06E0}"/>
                </a:ext>
              </a:extLst>
            </p:cNvPr>
            <p:cNvGrpSpPr/>
            <p:nvPr/>
          </p:nvGrpSpPr>
          <p:grpSpPr>
            <a:xfrm>
              <a:off x="5807661" y="4257805"/>
              <a:ext cx="648070" cy="867054"/>
              <a:chOff x="3870664" y="914401"/>
              <a:chExt cx="648070" cy="867054"/>
            </a:xfrm>
          </p:grpSpPr>
          <p:sp>
            <p:nvSpPr>
              <p:cNvPr id="80" name="矩形 79">
                <a:extLst>
                  <a:ext uri="{FF2B5EF4-FFF2-40B4-BE49-F238E27FC236}">
                    <a16:creationId xmlns:a16="http://schemas.microsoft.com/office/drawing/2014/main" id="{CE639839-8950-737D-9360-57F3928FB005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矩形 80">
                <a:extLst>
                  <a:ext uri="{FF2B5EF4-FFF2-40B4-BE49-F238E27FC236}">
                    <a16:creationId xmlns:a16="http://schemas.microsoft.com/office/drawing/2014/main" id="{CBB9EFE8-802E-810D-B101-A38D4DA5CF6B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id="{0C7F1EA2-1916-2385-7016-1E13FADE8AD0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3" name="组合 82">
              <a:extLst>
                <a:ext uri="{FF2B5EF4-FFF2-40B4-BE49-F238E27FC236}">
                  <a16:creationId xmlns:a16="http://schemas.microsoft.com/office/drawing/2014/main" id="{23959A78-226E-39D9-4E14-0A2A33F4E4B2}"/>
                </a:ext>
              </a:extLst>
            </p:cNvPr>
            <p:cNvGrpSpPr/>
            <p:nvPr/>
          </p:nvGrpSpPr>
          <p:grpSpPr>
            <a:xfrm>
              <a:off x="6868959" y="4257805"/>
              <a:ext cx="648070" cy="867054"/>
              <a:chOff x="3870664" y="914401"/>
              <a:chExt cx="648070" cy="867054"/>
            </a:xfrm>
          </p:grpSpPr>
          <p:sp>
            <p:nvSpPr>
              <p:cNvPr id="84" name="矩形 83">
                <a:extLst>
                  <a:ext uri="{FF2B5EF4-FFF2-40B4-BE49-F238E27FC236}">
                    <a16:creationId xmlns:a16="http://schemas.microsoft.com/office/drawing/2014/main" id="{2CE64CA1-05F3-7C93-12CD-528A5A5B295F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矩形 84">
                <a:extLst>
                  <a:ext uri="{FF2B5EF4-FFF2-40B4-BE49-F238E27FC236}">
                    <a16:creationId xmlns:a16="http://schemas.microsoft.com/office/drawing/2014/main" id="{08FA245B-5DAE-AA17-3432-B319C08DC8A9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椭圆 85">
                <a:extLst>
                  <a:ext uri="{FF2B5EF4-FFF2-40B4-BE49-F238E27FC236}">
                    <a16:creationId xmlns:a16="http://schemas.microsoft.com/office/drawing/2014/main" id="{1C00DEA1-B826-1354-6E61-68BF07EEC524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7" name="组合 86">
              <a:extLst>
                <a:ext uri="{FF2B5EF4-FFF2-40B4-BE49-F238E27FC236}">
                  <a16:creationId xmlns:a16="http://schemas.microsoft.com/office/drawing/2014/main" id="{9646A9FD-9863-2ACE-A43E-252B07E76CF8}"/>
                </a:ext>
              </a:extLst>
            </p:cNvPr>
            <p:cNvGrpSpPr/>
            <p:nvPr/>
          </p:nvGrpSpPr>
          <p:grpSpPr>
            <a:xfrm>
              <a:off x="7930257" y="4257805"/>
              <a:ext cx="648070" cy="867054"/>
              <a:chOff x="3870664" y="914401"/>
              <a:chExt cx="648070" cy="867054"/>
            </a:xfrm>
          </p:grpSpPr>
          <p:sp>
            <p:nvSpPr>
              <p:cNvPr id="88" name="矩形 87">
                <a:extLst>
                  <a:ext uri="{FF2B5EF4-FFF2-40B4-BE49-F238E27FC236}">
                    <a16:creationId xmlns:a16="http://schemas.microsoft.com/office/drawing/2014/main" id="{80ADE8BA-B8F0-4349-E011-85E3392DA60B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矩形 88">
                <a:extLst>
                  <a:ext uri="{FF2B5EF4-FFF2-40B4-BE49-F238E27FC236}">
                    <a16:creationId xmlns:a16="http://schemas.microsoft.com/office/drawing/2014/main" id="{142F09F9-0DB8-4669-3FEB-D235D9C30301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椭圆 89">
                <a:extLst>
                  <a:ext uri="{FF2B5EF4-FFF2-40B4-BE49-F238E27FC236}">
                    <a16:creationId xmlns:a16="http://schemas.microsoft.com/office/drawing/2014/main" id="{BC3E8233-5FA4-888D-7D39-132097F4E70B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1" name="组合 90">
              <a:extLst>
                <a:ext uri="{FF2B5EF4-FFF2-40B4-BE49-F238E27FC236}">
                  <a16:creationId xmlns:a16="http://schemas.microsoft.com/office/drawing/2014/main" id="{A71B21EB-A62B-3806-215E-603056C7BAA8}"/>
                </a:ext>
              </a:extLst>
            </p:cNvPr>
            <p:cNvGrpSpPr/>
            <p:nvPr/>
          </p:nvGrpSpPr>
          <p:grpSpPr>
            <a:xfrm>
              <a:off x="3685065" y="5393851"/>
              <a:ext cx="648070" cy="867054"/>
              <a:chOff x="3870664" y="914401"/>
              <a:chExt cx="648070" cy="867054"/>
            </a:xfrm>
          </p:grpSpPr>
          <p:sp>
            <p:nvSpPr>
              <p:cNvPr id="92" name="矩形 91">
                <a:extLst>
                  <a:ext uri="{FF2B5EF4-FFF2-40B4-BE49-F238E27FC236}">
                    <a16:creationId xmlns:a16="http://schemas.microsoft.com/office/drawing/2014/main" id="{C8EC5D93-4CF1-94AB-6FF1-340932DD6CCB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BBD20AA1-3A45-40A0-329D-00971037CE0D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椭圆 93">
                <a:extLst>
                  <a:ext uri="{FF2B5EF4-FFF2-40B4-BE49-F238E27FC236}">
                    <a16:creationId xmlns:a16="http://schemas.microsoft.com/office/drawing/2014/main" id="{041CEB6C-40F2-4BBB-1AEF-CA9BCEAE3FD9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5" name="组合 94">
              <a:extLst>
                <a:ext uri="{FF2B5EF4-FFF2-40B4-BE49-F238E27FC236}">
                  <a16:creationId xmlns:a16="http://schemas.microsoft.com/office/drawing/2014/main" id="{DD106ED5-66B5-9DD8-4B9B-3FE4DDBECA0D}"/>
                </a:ext>
              </a:extLst>
            </p:cNvPr>
            <p:cNvGrpSpPr/>
            <p:nvPr/>
          </p:nvGrpSpPr>
          <p:grpSpPr>
            <a:xfrm>
              <a:off x="4746363" y="5393851"/>
              <a:ext cx="648070" cy="867054"/>
              <a:chOff x="3870664" y="914401"/>
              <a:chExt cx="648070" cy="867054"/>
            </a:xfrm>
          </p:grpSpPr>
          <p:sp>
            <p:nvSpPr>
              <p:cNvPr id="96" name="矩形 95">
                <a:extLst>
                  <a:ext uri="{FF2B5EF4-FFF2-40B4-BE49-F238E27FC236}">
                    <a16:creationId xmlns:a16="http://schemas.microsoft.com/office/drawing/2014/main" id="{932FDCB7-D8B7-424F-16A3-2D80CD5653BB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7" name="矩形 96">
                <a:extLst>
                  <a:ext uri="{FF2B5EF4-FFF2-40B4-BE49-F238E27FC236}">
                    <a16:creationId xmlns:a16="http://schemas.microsoft.com/office/drawing/2014/main" id="{A70DD6F6-7969-A573-E301-6C7A0BDC1C16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8" name="椭圆 97">
                <a:extLst>
                  <a:ext uri="{FF2B5EF4-FFF2-40B4-BE49-F238E27FC236}">
                    <a16:creationId xmlns:a16="http://schemas.microsoft.com/office/drawing/2014/main" id="{44D2645D-CAAC-C0A1-7C26-F5BE76A0F767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99" name="组合 98">
              <a:extLst>
                <a:ext uri="{FF2B5EF4-FFF2-40B4-BE49-F238E27FC236}">
                  <a16:creationId xmlns:a16="http://schemas.microsoft.com/office/drawing/2014/main" id="{6D9B4CB4-E706-F110-4D51-7774265FD404}"/>
                </a:ext>
              </a:extLst>
            </p:cNvPr>
            <p:cNvGrpSpPr/>
            <p:nvPr/>
          </p:nvGrpSpPr>
          <p:grpSpPr>
            <a:xfrm>
              <a:off x="5807661" y="5393851"/>
              <a:ext cx="648070" cy="867054"/>
              <a:chOff x="3870664" y="914401"/>
              <a:chExt cx="648070" cy="867054"/>
            </a:xfrm>
          </p:grpSpPr>
          <p:sp>
            <p:nvSpPr>
              <p:cNvPr id="100" name="矩形 99">
                <a:extLst>
                  <a:ext uri="{FF2B5EF4-FFF2-40B4-BE49-F238E27FC236}">
                    <a16:creationId xmlns:a16="http://schemas.microsoft.com/office/drawing/2014/main" id="{3B95B79B-77AA-BDCB-9179-AFDFB4A41AE2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1" name="矩形 100">
                <a:extLst>
                  <a:ext uri="{FF2B5EF4-FFF2-40B4-BE49-F238E27FC236}">
                    <a16:creationId xmlns:a16="http://schemas.microsoft.com/office/drawing/2014/main" id="{91FCF54E-1B06-AD9A-A0C3-236A67A6B802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2" name="椭圆 101">
                <a:extLst>
                  <a:ext uri="{FF2B5EF4-FFF2-40B4-BE49-F238E27FC236}">
                    <a16:creationId xmlns:a16="http://schemas.microsoft.com/office/drawing/2014/main" id="{1636AF42-D6D6-9854-6A67-44FF586E1418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3" name="组合 102">
              <a:extLst>
                <a:ext uri="{FF2B5EF4-FFF2-40B4-BE49-F238E27FC236}">
                  <a16:creationId xmlns:a16="http://schemas.microsoft.com/office/drawing/2014/main" id="{29934A0F-294F-35D9-80C8-5EC3744E60CF}"/>
                </a:ext>
              </a:extLst>
            </p:cNvPr>
            <p:cNvGrpSpPr/>
            <p:nvPr/>
          </p:nvGrpSpPr>
          <p:grpSpPr>
            <a:xfrm>
              <a:off x="6868959" y="5393851"/>
              <a:ext cx="648070" cy="867054"/>
              <a:chOff x="3870664" y="914401"/>
              <a:chExt cx="648070" cy="867054"/>
            </a:xfrm>
          </p:grpSpPr>
          <p:sp>
            <p:nvSpPr>
              <p:cNvPr id="104" name="矩形 103">
                <a:extLst>
                  <a:ext uri="{FF2B5EF4-FFF2-40B4-BE49-F238E27FC236}">
                    <a16:creationId xmlns:a16="http://schemas.microsoft.com/office/drawing/2014/main" id="{DBE25F51-20BA-CC29-E65B-B88C1F6AB1BE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5" name="矩形 104">
                <a:extLst>
                  <a:ext uri="{FF2B5EF4-FFF2-40B4-BE49-F238E27FC236}">
                    <a16:creationId xmlns:a16="http://schemas.microsoft.com/office/drawing/2014/main" id="{6329E01F-8AF1-B717-C311-48A71DDBCB46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椭圆 105">
                <a:extLst>
                  <a:ext uri="{FF2B5EF4-FFF2-40B4-BE49-F238E27FC236}">
                    <a16:creationId xmlns:a16="http://schemas.microsoft.com/office/drawing/2014/main" id="{7C140788-01FC-6D2F-F6EA-88095D4F1E89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07" name="组合 106">
              <a:extLst>
                <a:ext uri="{FF2B5EF4-FFF2-40B4-BE49-F238E27FC236}">
                  <a16:creationId xmlns:a16="http://schemas.microsoft.com/office/drawing/2014/main" id="{C37889E6-94BB-FE80-2D8C-C2B233AAB9C3}"/>
                </a:ext>
              </a:extLst>
            </p:cNvPr>
            <p:cNvGrpSpPr/>
            <p:nvPr/>
          </p:nvGrpSpPr>
          <p:grpSpPr>
            <a:xfrm>
              <a:off x="7930257" y="5393851"/>
              <a:ext cx="648070" cy="867054"/>
              <a:chOff x="3870664" y="914401"/>
              <a:chExt cx="648070" cy="867054"/>
            </a:xfrm>
          </p:grpSpPr>
          <p:sp>
            <p:nvSpPr>
              <p:cNvPr id="108" name="矩形 107">
                <a:extLst>
                  <a:ext uri="{FF2B5EF4-FFF2-40B4-BE49-F238E27FC236}">
                    <a16:creationId xmlns:a16="http://schemas.microsoft.com/office/drawing/2014/main" id="{B2A6E99A-7770-5C64-0580-DBB8642EA84E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矩形 108">
                <a:extLst>
                  <a:ext uri="{FF2B5EF4-FFF2-40B4-BE49-F238E27FC236}">
                    <a16:creationId xmlns:a16="http://schemas.microsoft.com/office/drawing/2014/main" id="{4C7EF6B6-0B33-2220-1EE6-DCA5B65B3B1A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0" name="椭圆 109">
                <a:extLst>
                  <a:ext uri="{FF2B5EF4-FFF2-40B4-BE49-F238E27FC236}">
                    <a16:creationId xmlns:a16="http://schemas.microsoft.com/office/drawing/2014/main" id="{8F9B10A8-400A-00BB-C787-91AFDB7F3B1E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12" name="矩形 111">
            <a:extLst>
              <a:ext uri="{FF2B5EF4-FFF2-40B4-BE49-F238E27FC236}">
                <a16:creationId xmlns:a16="http://schemas.microsoft.com/office/drawing/2014/main" id="{A67C22B5-D479-C119-B437-90978187FA54}"/>
              </a:ext>
            </a:extLst>
          </p:cNvPr>
          <p:cNvSpPr/>
          <p:nvPr/>
        </p:nvSpPr>
        <p:spPr>
          <a:xfrm>
            <a:off x="5847364" y="63249"/>
            <a:ext cx="4972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  <a:endParaRPr lang="zh-CN" alt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1" name="椭圆 120">
            <a:extLst>
              <a:ext uri="{FF2B5EF4-FFF2-40B4-BE49-F238E27FC236}">
                <a16:creationId xmlns:a16="http://schemas.microsoft.com/office/drawing/2014/main" id="{E3AE2606-8818-B0B4-08B0-B4C4ABA9E2F7}"/>
              </a:ext>
            </a:extLst>
          </p:cNvPr>
          <p:cNvSpPr/>
          <p:nvPr/>
        </p:nvSpPr>
        <p:spPr>
          <a:xfrm>
            <a:off x="2807262" y="140262"/>
            <a:ext cx="6577475" cy="6577475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9530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850AD-E47E-0381-1013-314838BD7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57DB927B-DB02-689F-5FBD-4CF668CD5A69}"/>
              </a:ext>
            </a:extLst>
          </p:cNvPr>
          <p:cNvSpPr/>
          <p:nvPr/>
        </p:nvSpPr>
        <p:spPr>
          <a:xfrm>
            <a:off x="3548262" y="832691"/>
            <a:ext cx="5095469" cy="52670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3775B4B-FE44-C836-EE60-F5102965E415}"/>
              </a:ext>
            </a:extLst>
          </p:cNvPr>
          <p:cNvSpPr/>
          <p:nvPr/>
        </p:nvSpPr>
        <p:spPr>
          <a:xfrm>
            <a:off x="3343718" y="832691"/>
            <a:ext cx="5504555" cy="140702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65DD211-3A77-89D9-CA08-D004841214F4}"/>
              </a:ext>
            </a:extLst>
          </p:cNvPr>
          <p:cNvSpPr/>
          <p:nvPr/>
        </p:nvSpPr>
        <p:spPr>
          <a:xfrm>
            <a:off x="3343717" y="1914023"/>
            <a:ext cx="5504555" cy="8919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C3AE23C-D9E2-3A19-2A99-15B11DC44134}"/>
              </a:ext>
            </a:extLst>
          </p:cNvPr>
          <p:cNvSpPr/>
          <p:nvPr/>
        </p:nvSpPr>
        <p:spPr>
          <a:xfrm>
            <a:off x="3343713" y="2943847"/>
            <a:ext cx="5504555" cy="8919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2971074-B71C-6E8F-CEA6-54C98678C300}"/>
              </a:ext>
            </a:extLst>
          </p:cNvPr>
          <p:cNvSpPr/>
          <p:nvPr/>
        </p:nvSpPr>
        <p:spPr>
          <a:xfrm>
            <a:off x="3343713" y="3973671"/>
            <a:ext cx="5504555" cy="8919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A9E190D-13EC-5DC5-5D9B-7A5AB5145367}"/>
              </a:ext>
            </a:extLst>
          </p:cNvPr>
          <p:cNvSpPr/>
          <p:nvPr/>
        </p:nvSpPr>
        <p:spPr>
          <a:xfrm>
            <a:off x="3343714" y="5003495"/>
            <a:ext cx="5504555" cy="8919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4852F8B-98CD-D08C-ECF5-237EE5B79134}"/>
              </a:ext>
            </a:extLst>
          </p:cNvPr>
          <p:cNvSpPr/>
          <p:nvPr/>
        </p:nvSpPr>
        <p:spPr>
          <a:xfrm>
            <a:off x="3343714" y="6099713"/>
            <a:ext cx="5504555" cy="89196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BB77835-9584-29E5-BBB2-E3AAC9C4FD43}"/>
              </a:ext>
            </a:extLst>
          </p:cNvPr>
          <p:cNvGrpSpPr/>
          <p:nvPr/>
        </p:nvGrpSpPr>
        <p:grpSpPr>
          <a:xfrm>
            <a:off x="3910488" y="1128040"/>
            <a:ext cx="4435734" cy="785983"/>
            <a:chOff x="3910488" y="1128040"/>
            <a:chExt cx="4435734" cy="785983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4D951249-B435-E3D1-BB6E-BBEFCF8D0C31}"/>
                </a:ext>
              </a:extLst>
            </p:cNvPr>
            <p:cNvGrpSpPr/>
            <p:nvPr/>
          </p:nvGrpSpPr>
          <p:grpSpPr>
            <a:xfrm>
              <a:off x="3910488" y="1128040"/>
              <a:ext cx="587474" cy="785983"/>
              <a:chOff x="3870664" y="914401"/>
              <a:chExt cx="648070" cy="867054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6A270171-3C11-D550-AF4C-40E94E0EC0C8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81EDAD1E-7C48-F181-33F5-CEA579C75908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78A9C9AE-2468-3CCC-BFD8-40BC34E861E3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3358DFCE-6087-B9E5-9E3A-21E5D4F7ED89}"/>
                </a:ext>
              </a:extLst>
            </p:cNvPr>
            <p:cNvGrpSpPr/>
            <p:nvPr/>
          </p:nvGrpSpPr>
          <p:grpSpPr>
            <a:xfrm>
              <a:off x="4872553" y="1128040"/>
              <a:ext cx="587474" cy="785983"/>
              <a:chOff x="3870664" y="914401"/>
              <a:chExt cx="648070" cy="867054"/>
            </a:xfrm>
          </p:grpSpPr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991AB0EE-A23A-E57C-4391-4FC35C3D47EF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C7486B1A-BADF-FED9-BF3D-ACAE7AF545E6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B1F8A679-73A7-9D56-8930-79059EA92699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BC0B214B-E54B-9F6A-3BFF-8CAFFFDAC22C}"/>
                </a:ext>
              </a:extLst>
            </p:cNvPr>
            <p:cNvGrpSpPr/>
            <p:nvPr/>
          </p:nvGrpSpPr>
          <p:grpSpPr>
            <a:xfrm>
              <a:off x="5834618" y="1128040"/>
              <a:ext cx="587474" cy="785983"/>
              <a:chOff x="3870664" y="914401"/>
              <a:chExt cx="648070" cy="867054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25B82D44-EC3A-2FCB-FB4A-B65229742428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F980F71D-E419-E8CA-4015-CCA03FE8982E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6DDC8892-8D8A-C898-218F-125E6D404F8C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DFAF5A92-66D3-B673-9515-9A8527D3CC73}"/>
                </a:ext>
              </a:extLst>
            </p:cNvPr>
            <p:cNvGrpSpPr/>
            <p:nvPr/>
          </p:nvGrpSpPr>
          <p:grpSpPr>
            <a:xfrm>
              <a:off x="6796683" y="1128040"/>
              <a:ext cx="587474" cy="785983"/>
              <a:chOff x="3870664" y="914401"/>
              <a:chExt cx="648070" cy="867054"/>
            </a:xfrm>
          </p:grpSpPr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6D7A1D33-70FA-1B68-7D16-449CEC46F809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9C09A4CB-82FB-B7CB-693D-7F4747F84994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9F3F7CEF-4DBD-3F96-F14E-6F515450947D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E7A3AFB1-1E90-229F-5BB8-955E23CE476C}"/>
                </a:ext>
              </a:extLst>
            </p:cNvPr>
            <p:cNvGrpSpPr/>
            <p:nvPr/>
          </p:nvGrpSpPr>
          <p:grpSpPr>
            <a:xfrm>
              <a:off x="7758748" y="1128040"/>
              <a:ext cx="587474" cy="785983"/>
              <a:chOff x="3870664" y="914401"/>
              <a:chExt cx="648070" cy="867054"/>
            </a:xfrm>
          </p:grpSpPr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B3E960FE-1A6A-EE19-FD93-3A46C4ADE3FF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385623A1-8441-8CEB-0291-5CED03D6CBDB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17AA32E5-EB24-2F38-2AFD-6FB04EAD8755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8D8D2CF5-6A59-DBC3-4BD8-CA99F167A880}"/>
              </a:ext>
            </a:extLst>
          </p:cNvPr>
          <p:cNvGrpSpPr/>
          <p:nvPr/>
        </p:nvGrpSpPr>
        <p:grpSpPr>
          <a:xfrm>
            <a:off x="3910488" y="2157864"/>
            <a:ext cx="587474" cy="785983"/>
            <a:chOff x="3870664" y="914401"/>
            <a:chExt cx="648070" cy="867054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74BFD2D8-41AF-238E-3C9B-94A8DA17BAF9}"/>
                </a:ext>
              </a:extLst>
            </p:cNvPr>
            <p:cNvSpPr/>
            <p:nvPr/>
          </p:nvSpPr>
          <p:spPr>
            <a:xfrm>
              <a:off x="3870664" y="914401"/>
              <a:ext cx="648070" cy="867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5FC20213-8C81-B4D7-59F5-37844F55A9B2}"/>
                </a:ext>
              </a:extLst>
            </p:cNvPr>
            <p:cNvSpPr/>
            <p:nvPr/>
          </p:nvSpPr>
          <p:spPr>
            <a:xfrm>
              <a:off x="3905250" y="952500"/>
              <a:ext cx="571500" cy="82895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7182F0BA-2BBD-2944-D5A2-BD1C1C25E05D}"/>
                </a:ext>
              </a:extLst>
            </p:cNvPr>
            <p:cNvSpPr/>
            <p:nvPr/>
          </p:nvSpPr>
          <p:spPr>
            <a:xfrm>
              <a:off x="4362450" y="1313709"/>
              <a:ext cx="57150" cy="9839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957B5D49-9616-C15F-A7DA-D441FABC9C6B}"/>
              </a:ext>
            </a:extLst>
          </p:cNvPr>
          <p:cNvGrpSpPr/>
          <p:nvPr/>
        </p:nvGrpSpPr>
        <p:grpSpPr>
          <a:xfrm>
            <a:off x="4872553" y="2157864"/>
            <a:ext cx="587474" cy="785983"/>
            <a:chOff x="3870664" y="914401"/>
            <a:chExt cx="648070" cy="867054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BEB88463-60C2-3D30-ACE7-3D221386997F}"/>
                </a:ext>
              </a:extLst>
            </p:cNvPr>
            <p:cNvSpPr/>
            <p:nvPr/>
          </p:nvSpPr>
          <p:spPr>
            <a:xfrm>
              <a:off x="3870664" y="914401"/>
              <a:ext cx="648070" cy="867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E21C1514-6DD6-3C57-403C-F6A2BC043782}"/>
                </a:ext>
              </a:extLst>
            </p:cNvPr>
            <p:cNvSpPr/>
            <p:nvPr/>
          </p:nvSpPr>
          <p:spPr>
            <a:xfrm>
              <a:off x="3905250" y="952500"/>
              <a:ext cx="571500" cy="82895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A9E8CD0A-60DE-C153-F495-0B6FF299BD4A}"/>
                </a:ext>
              </a:extLst>
            </p:cNvPr>
            <p:cNvSpPr/>
            <p:nvPr/>
          </p:nvSpPr>
          <p:spPr>
            <a:xfrm>
              <a:off x="4362450" y="1313709"/>
              <a:ext cx="57150" cy="9839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408B33A9-BD48-8E81-6FDD-69F993107299}"/>
              </a:ext>
            </a:extLst>
          </p:cNvPr>
          <p:cNvGrpSpPr/>
          <p:nvPr/>
        </p:nvGrpSpPr>
        <p:grpSpPr>
          <a:xfrm>
            <a:off x="5834618" y="2157864"/>
            <a:ext cx="587474" cy="785983"/>
            <a:chOff x="3870664" y="914401"/>
            <a:chExt cx="648070" cy="867054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308ECC35-AF87-3CED-F185-4D7431F999E5}"/>
                </a:ext>
              </a:extLst>
            </p:cNvPr>
            <p:cNvSpPr/>
            <p:nvPr/>
          </p:nvSpPr>
          <p:spPr>
            <a:xfrm>
              <a:off x="3870664" y="914401"/>
              <a:ext cx="648070" cy="867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97F21F1C-C87E-2963-7D6C-82E16E3A668E}"/>
                </a:ext>
              </a:extLst>
            </p:cNvPr>
            <p:cNvSpPr/>
            <p:nvPr/>
          </p:nvSpPr>
          <p:spPr>
            <a:xfrm>
              <a:off x="3905250" y="952500"/>
              <a:ext cx="571500" cy="82895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684E10CA-AB7C-BA7D-1C8A-6E351F921232}"/>
                </a:ext>
              </a:extLst>
            </p:cNvPr>
            <p:cNvSpPr/>
            <p:nvPr/>
          </p:nvSpPr>
          <p:spPr>
            <a:xfrm>
              <a:off x="4362450" y="1313709"/>
              <a:ext cx="57150" cy="9839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CFB8DDCC-F9D2-9CF7-B587-B39D08F31366}"/>
              </a:ext>
            </a:extLst>
          </p:cNvPr>
          <p:cNvGrpSpPr/>
          <p:nvPr/>
        </p:nvGrpSpPr>
        <p:grpSpPr>
          <a:xfrm>
            <a:off x="6796683" y="2157864"/>
            <a:ext cx="587474" cy="785983"/>
            <a:chOff x="3870664" y="914401"/>
            <a:chExt cx="648070" cy="867054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D573BBB1-DF60-4A3E-C105-78781BD85F4C}"/>
                </a:ext>
              </a:extLst>
            </p:cNvPr>
            <p:cNvSpPr/>
            <p:nvPr/>
          </p:nvSpPr>
          <p:spPr>
            <a:xfrm>
              <a:off x="3870664" y="914401"/>
              <a:ext cx="648070" cy="867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B6B3BD90-54C6-58A3-31FA-044AD98073CB}"/>
                </a:ext>
              </a:extLst>
            </p:cNvPr>
            <p:cNvSpPr/>
            <p:nvPr/>
          </p:nvSpPr>
          <p:spPr>
            <a:xfrm>
              <a:off x="3905250" y="952500"/>
              <a:ext cx="571500" cy="82895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A6DFEF6A-4FD2-FC46-26EC-19787C4ED517}"/>
                </a:ext>
              </a:extLst>
            </p:cNvPr>
            <p:cNvSpPr/>
            <p:nvPr/>
          </p:nvSpPr>
          <p:spPr>
            <a:xfrm>
              <a:off x="4362450" y="1313709"/>
              <a:ext cx="57150" cy="9839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D447DBC2-E698-5008-3290-7859FE33388E}"/>
              </a:ext>
            </a:extLst>
          </p:cNvPr>
          <p:cNvGrpSpPr/>
          <p:nvPr/>
        </p:nvGrpSpPr>
        <p:grpSpPr>
          <a:xfrm>
            <a:off x="7758748" y="2157864"/>
            <a:ext cx="587474" cy="785983"/>
            <a:chOff x="3870664" y="914401"/>
            <a:chExt cx="648070" cy="867054"/>
          </a:xfrm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708681B6-6DD4-2DDA-6A0E-F8F2FBB25C72}"/>
                </a:ext>
              </a:extLst>
            </p:cNvPr>
            <p:cNvSpPr/>
            <p:nvPr/>
          </p:nvSpPr>
          <p:spPr>
            <a:xfrm>
              <a:off x="3870664" y="914401"/>
              <a:ext cx="648070" cy="867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8B70FF0C-1FA3-CF85-8CDC-AD15BB74B7E8}"/>
                </a:ext>
              </a:extLst>
            </p:cNvPr>
            <p:cNvSpPr/>
            <p:nvPr/>
          </p:nvSpPr>
          <p:spPr>
            <a:xfrm>
              <a:off x="3905250" y="952500"/>
              <a:ext cx="571500" cy="82895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F7E8A47B-714C-E9F4-046E-A59A2D828C54}"/>
                </a:ext>
              </a:extLst>
            </p:cNvPr>
            <p:cNvSpPr/>
            <p:nvPr/>
          </p:nvSpPr>
          <p:spPr>
            <a:xfrm>
              <a:off x="4362450" y="1313709"/>
              <a:ext cx="57150" cy="9839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538D419E-D5F8-7A8E-AB92-6B0AD9585382}"/>
              </a:ext>
            </a:extLst>
          </p:cNvPr>
          <p:cNvGrpSpPr/>
          <p:nvPr/>
        </p:nvGrpSpPr>
        <p:grpSpPr>
          <a:xfrm>
            <a:off x="3910488" y="3186981"/>
            <a:ext cx="587474" cy="785983"/>
            <a:chOff x="3870664" y="914401"/>
            <a:chExt cx="648070" cy="867054"/>
          </a:xfrm>
        </p:grpSpPr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2BBD6124-0EC5-207A-8F11-F820E69588D2}"/>
                </a:ext>
              </a:extLst>
            </p:cNvPr>
            <p:cNvSpPr/>
            <p:nvPr/>
          </p:nvSpPr>
          <p:spPr>
            <a:xfrm>
              <a:off x="3870664" y="914401"/>
              <a:ext cx="648070" cy="867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7BF7FE21-89BC-94DD-062B-7E421379E453}"/>
                </a:ext>
              </a:extLst>
            </p:cNvPr>
            <p:cNvSpPr/>
            <p:nvPr/>
          </p:nvSpPr>
          <p:spPr>
            <a:xfrm>
              <a:off x="3905250" y="952500"/>
              <a:ext cx="571500" cy="82895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B73B7C2B-10AB-E4CA-66F3-6DD774F078E9}"/>
                </a:ext>
              </a:extLst>
            </p:cNvPr>
            <p:cNvSpPr/>
            <p:nvPr/>
          </p:nvSpPr>
          <p:spPr>
            <a:xfrm>
              <a:off x="4362450" y="1313709"/>
              <a:ext cx="57150" cy="9839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C4A12C8B-97B5-382D-B3E9-FAFF68C513E7}"/>
              </a:ext>
            </a:extLst>
          </p:cNvPr>
          <p:cNvGrpSpPr/>
          <p:nvPr/>
        </p:nvGrpSpPr>
        <p:grpSpPr>
          <a:xfrm>
            <a:off x="4872553" y="3186981"/>
            <a:ext cx="587474" cy="785983"/>
            <a:chOff x="3870664" y="914401"/>
            <a:chExt cx="648070" cy="867054"/>
          </a:xfrm>
        </p:grpSpPr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555524CB-83F1-ED5B-2BE6-99976C56EB6D}"/>
                </a:ext>
              </a:extLst>
            </p:cNvPr>
            <p:cNvSpPr/>
            <p:nvPr/>
          </p:nvSpPr>
          <p:spPr>
            <a:xfrm>
              <a:off x="3870664" y="914401"/>
              <a:ext cx="648070" cy="867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04209BF9-29BF-1C9C-62F8-715B5422B082}"/>
                </a:ext>
              </a:extLst>
            </p:cNvPr>
            <p:cNvSpPr/>
            <p:nvPr/>
          </p:nvSpPr>
          <p:spPr>
            <a:xfrm>
              <a:off x="3905250" y="952500"/>
              <a:ext cx="571500" cy="82895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DB39D11D-9BD3-4CF6-684A-5646803C723F}"/>
                </a:ext>
              </a:extLst>
            </p:cNvPr>
            <p:cNvSpPr/>
            <p:nvPr/>
          </p:nvSpPr>
          <p:spPr>
            <a:xfrm>
              <a:off x="4362450" y="1313709"/>
              <a:ext cx="57150" cy="9839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882C8726-55D6-4943-C67D-8528E7368922}"/>
              </a:ext>
            </a:extLst>
          </p:cNvPr>
          <p:cNvGrpSpPr/>
          <p:nvPr/>
        </p:nvGrpSpPr>
        <p:grpSpPr>
          <a:xfrm>
            <a:off x="5834618" y="3186981"/>
            <a:ext cx="587474" cy="785983"/>
            <a:chOff x="3870664" y="914401"/>
            <a:chExt cx="648070" cy="867054"/>
          </a:xfrm>
        </p:grpSpPr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1EBF415A-15BB-DD1D-9F9F-C21F09C2238E}"/>
                </a:ext>
              </a:extLst>
            </p:cNvPr>
            <p:cNvSpPr/>
            <p:nvPr/>
          </p:nvSpPr>
          <p:spPr>
            <a:xfrm>
              <a:off x="3870664" y="914401"/>
              <a:ext cx="648070" cy="867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EA14C75E-47A2-62CF-E42E-AF16A7FD45FB}"/>
                </a:ext>
              </a:extLst>
            </p:cNvPr>
            <p:cNvSpPr/>
            <p:nvPr/>
          </p:nvSpPr>
          <p:spPr>
            <a:xfrm>
              <a:off x="3905250" y="952500"/>
              <a:ext cx="571500" cy="82895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064E267C-BAEB-83F5-6C44-2A68D47916EA}"/>
                </a:ext>
              </a:extLst>
            </p:cNvPr>
            <p:cNvSpPr/>
            <p:nvPr/>
          </p:nvSpPr>
          <p:spPr>
            <a:xfrm>
              <a:off x="4362450" y="1313709"/>
              <a:ext cx="57150" cy="9839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434E954D-F0D1-C8F7-B05C-73E06DEF2990}"/>
              </a:ext>
            </a:extLst>
          </p:cNvPr>
          <p:cNvGrpSpPr/>
          <p:nvPr/>
        </p:nvGrpSpPr>
        <p:grpSpPr>
          <a:xfrm>
            <a:off x="6796683" y="3186981"/>
            <a:ext cx="587474" cy="785983"/>
            <a:chOff x="3870664" y="914401"/>
            <a:chExt cx="648070" cy="867054"/>
          </a:xfrm>
        </p:grpSpPr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FC179F1B-2315-0FB9-5793-522FE46F76B2}"/>
                </a:ext>
              </a:extLst>
            </p:cNvPr>
            <p:cNvSpPr/>
            <p:nvPr/>
          </p:nvSpPr>
          <p:spPr>
            <a:xfrm>
              <a:off x="3870664" y="914401"/>
              <a:ext cx="648070" cy="867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9D9011D1-9CA9-DD5A-6F8A-78EF32F8D7EB}"/>
                </a:ext>
              </a:extLst>
            </p:cNvPr>
            <p:cNvSpPr/>
            <p:nvPr/>
          </p:nvSpPr>
          <p:spPr>
            <a:xfrm>
              <a:off x="3905250" y="952500"/>
              <a:ext cx="571500" cy="82895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A179852F-77D3-6803-D8ED-A6EEF86B78C8}"/>
                </a:ext>
              </a:extLst>
            </p:cNvPr>
            <p:cNvSpPr/>
            <p:nvPr/>
          </p:nvSpPr>
          <p:spPr>
            <a:xfrm>
              <a:off x="4362450" y="1313709"/>
              <a:ext cx="57150" cy="9839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86CFA104-E090-CAD4-0E07-B7748AA46076}"/>
              </a:ext>
            </a:extLst>
          </p:cNvPr>
          <p:cNvGrpSpPr/>
          <p:nvPr/>
        </p:nvGrpSpPr>
        <p:grpSpPr>
          <a:xfrm>
            <a:off x="7758748" y="3186981"/>
            <a:ext cx="587474" cy="785983"/>
            <a:chOff x="3870664" y="914401"/>
            <a:chExt cx="648070" cy="867054"/>
          </a:xfrm>
        </p:grpSpPr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55B9BDC0-C34D-CE66-4BAB-B781E01CE4E9}"/>
                </a:ext>
              </a:extLst>
            </p:cNvPr>
            <p:cNvSpPr/>
            <p:nvPr/>
          </p:nvSpPr>
          <p:spPr>
            <a:xfrm>
              <a:off x="3870664" y="914401"/>
              <a:ext cx="648070" cy="867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FFF0ACC4-2249-97FE-80C1-6F203348F24E}"/>
                </a:ext>
              </a:extLst>
            </p:cNvPr>
            <p:cNvSpPr/>
            <p:nvPr/>
          </p:nvSpPr>
          <p:spPr>
            <a:xfrm>
              <a:off x="3905250" y="952500"/>
              <a:ext cx="571500" cy="82895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84EC1D56-6E9F-6F97-EE00-40DAE97109D8}"/>
                </a:ext>
              </a:extLst>
            </p:cNvPr>
            <p:cNvSpPr/>
            <p:nvPr/>
          </p:nvSpPr>
          <p:spPr>
            <a:xfrm>
              <a:off x="4362450" y="1313709"/>
              <a:ext cx="57150" cy="9839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73CCB0C6-2D0C-B28E-245B-C6397F269F56}"/>
              </a:ext>
            </a:extLst>
          </p:cNvPr>
          <p:cNvGrpSpPr/>
          <p:nvPr/>
        </p:nvGrpSpPr>
        <p:grpSpPr>
          <a:xfrm>
            <a:off x="3910488" y="4217512"/>
            <a:ext cx="587474" cy="785983"/>
            <a:chOff x="3870664" y="914401"/>
            <a:chExt cx="648070" cy="867054"/>
          </a:xfrm>
        </p:grpSpPr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C896BC30-BE0C-B2CB-EF66-765D3BF104CC}"/>
                </a:ext>
              </a:extLst>
            </p:cNvPr>
            <p:cNvSpPr/>
            <p:nvPr/>
          </p:nvSpPr>
          <p:spPr>
            <a:xfrm>
              <a:off x="3870664" y="914401"/>
              <a:ext cx="648070" cy="867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8432FB22-CFD6-C1FA-FF2C-D10593D43179}"/>
                </a:ext>
              </a:extLst>
            </p:cNvPr>
            <p:cNvSpPr/>
            <p:nvPr/>
          </p:nvSpPr>
          <p:spPr>
            <a:xfrm>
              <a:off x="3905250" y="952500"/>
              <a:ext cx="571500" cy="82895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B25790DD-756E-82D1-F13E-9C17252E3242}"/>
                </a:ext>
              </a:extLst>
            </p:cNvPr>
            <p:cNvSpPr/>
            <p:nvPr/>
          </p:nvSpPr>
          <p:spPr>
            <a:xfrm>
              <a:off x="4362450" y="1313709"/>
              <a:ext cx="57150" cy="9839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9D784D16-2B4A-5C4F-0390-B3A0AD22486F}"/>
              </a:ext>
            </a:extLst>
          </p:cNvPr>
          <p:cNvGrpSpPr/>
          <p:nvPr/>
        </p:nvGrpSpPr>
        <p:grpSpPr>
          <a:xfrm>
            <a:off x="4872553" y="4217512"/>
            <a:ext cx="587474" cy="785983"/>
            <a:chOff x="3870664" y="914401"/>
            <a:chExt cx="648070" cy="867054"/>
          </a:xfrm>
        </p:grpSpPr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DD0A8EE1-1B93-185E-62BF-D24674243EBE}"/>
                </a:ext>
              </a:extLst>
            </p:cNvPr>
            <p:cNvSpPr/>
            <p:nvPr/>
          </p:nvSpPr>
          <p:spPr>
            <a:xfrm>
              <a:off x="3870664" y="914401"/>
              <a:ext cx="648070" cy="867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E8C1AF26-62D4-ECC8-B3A3-35365246958F}"/>
                </a:ext>
              </a:extLst>
            </p:cNvPr>
            <p:cNvSpPr/>
            <p:nvPr/>
          </p:nvSpPr>
          <p:spPr>
            <a:xfrm>
              <a:off x="3905250" y="952500"/>
              <a:ext cx="571500" cy="82895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B720D3F7-84B0-2A14-F9B9-FD8C8DCF745E}"/>
                </a:ext>
              </a:extLst>
            </p:cNvPr>
            <p:cNvSpPr/>
            <p:nvPr/>
          </p:nvSpPr>
          <p:spPr>
            <a:xfrm>
              <a:off x="4362450" y="1313709"/>
              <a:ext cx="57150" cy="9839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0E57D6B0-B976-A2A2-0D58-7359A2E942CE}"/>
              </a:ext>
            </a:extLst>
          </p:cNvPr>
          <p:cNvGrpSpPr/>
          <p:nvPr/>
        </p:nvGrpSpPr>
        <p:grpSpPr>
          <a:xfrm>
            <a:off x="5834618" y="4217512"/>
            <a:ext cx="587474" cy="785983"/>
            <a:chOff x="3870664" y="914401"/>
            <a:chExt cx="648070" cy="867054"/>
          </a:xfrm>
        </p:grpSpPr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6BDDEA65-453C-3CAD-26DC-D78F7558BF3A}"/>
                </a:ext>
              </a:extLst>
            </p:cNvPr>
            <p:cNvSpPr/>
            <p:nvPr/>
          </p:nvSpPr>
          <p:spPr>
            <a:xfrm>
              <a:off x="3870664" y="914401"/>
              <a:ext cx="648070" cy="867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80B6CDAB-2943-BBB7-F13F-7DBFCD0022B0}"/>
                </a:ext>
              </a:extLst>
            </p:cNvPr>
            <p:cNvSpPr/>
            <p:nvPr/>
          </p:nvSpPr>
          <p:spPr>
            <a:xfrm>
              <a:off x="3905250" y="952500"/>
              <a:ext cx="571500" cy="82895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0E3ADAA6-831F-0B3C-2174-02C3F5DF2B61}"/>
                </a:ext>
              </a:extLst>
            </p:cNvPr>
            <p:cNvSpPr/>
            <p:nvPr/>
          </p:nvSpPr>
          <p:spPr>
            <a:xfrm>
              <a:off x="4362450" y="1313709"/>
              <a:ext cx="57150" cy="9839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A8E93227-829E-9879-4066-AE40AC694CF0}"/>
              </a:ext>
            </a:extLst>
          </p:cNvPr>
          <p:cNvGrpSpPr/>
          <p:nvPr/>
        </p:nvGrpSpPr>
        <p:grpSpPr>
          <a:xfrm>
            <a:off x="6796683" y="4217512"/>
            <a:ext cx="587474" cy="785983"/>
            <a:chOff x="3870664" y="914401"/>
            <a:chExt cx="648070" cy="867054"/>
          </a:xfrm>
        </p:grpSpPr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78E261EE-5979-29B9-6C14-6CB57AEDD6F2}"/>
                </a:ext>
              </a:extLst>
            </p:cNvPr>
            <p:cNvSpPr/>
            <p:nvPr/>
          </p:nvSpPr>
          <p:spPr>
            <a:xfrm>
              <a:off x="3870664" y="914401"/>
              <a:ext cx="648070" cy="867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B6408776-9670-DE91-6B44-E53765CD3F29}"/>
                </a:ext>
              </a:extLst>
            </p:cNvPr>
            <p:cNvSpPr/>
            <p:nvPr/>
          </p:nvSpPr>
          <p:spPr>
            <a:xfrm>
              <a:off x="3905250" y="952500"/>
              <a:ext cx="571500" cy="82895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19C03E97-FE9B-1215-6838-581BCD937A4B}"/>
                </a:ext>
              </a:extLst>
            </p:cNvPr>
            <p:cNvSpPr/>
            <p:nvPr/>
          </p:nvSpPr>
          <p:spPr>
            <a:xfrm>
              <a:off x="4362450" y="1313709"/>
              <a:ext cx="57150" cy="9839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32FB1192-F745-419A-31A6-4ACA71E05454}"/>
              </a:ext>
            </a:extLst>
          </p:cNvPr>
          <p:cNvGrpSpPr/>
          <p:nvPr/>
        </p:nvGrpSpPr>
        <p:grpSpPr>
          <a:xfrm>
            <a:off x="7758748" y="4217512"/>
            <a:ext cx="587474" cy="785983"/>
            <a:chOff x="3870664" y="914401"/>
            <a:chExt cx="648070" cy="867054"/>
          </a:xfrm>
        </p:grpSpPr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1D27A7EF-F40B-451B-A5AB-99E820C6578D}"/>
                </a:ext>
              </a:extLst>
            </p:cNvPr>
            <p:cNvSpPr/>
            <p:nvPr/>
          </p:nvSpPr>
          <p:spPr>
            <a:xfrm>
              <a:off x="3870664" y="914401"/>
              <a:ext cx="648070" cy="867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34EA4775-F89A-B9EB-B04D-76FBC26EA880}"/>
                </a:ext>
              </a:extLst>
            </p:cNvPr>
            <p:cNvSpPr/>
            <p:nvPr/>
          </p:nvSpPr>
          <p:spPr>
            <a:xfrm>
              <a:off x="3905250" y="952500"/>
              <a:ext cx="571500" cy="82895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CB3B5FAB-864A-21DE-29A1-EB465C7AD3DB}"/>
                </a:ext>
              </a:extLst>
            </p:cNvPr>
            <p:cNvSpPr/>
            <p:nvPr/>
          </p:nvSpPr>
          <p:spPr>
            <a:xfrm>
              <a:off x="4362450" y="1313709"/>
              <a:ext cx="57150" cy="9839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7CB2F747-CD9B-E691-38F3-FE673A863B67}"/>
              </a:ext>
            </a:extLst>
          </p:cNvPr>
          <p:cNvGrpSpPr/>
          <p:nvPr/>
        </p:nvGrpSpPr>
        <p:grpSpPr>
          <a:xfrm>
            <a:off x="3910488" y="5247336"/>
            <a:ext cx="587474" cy="785983"/>
            <a:chOff x="3870664" y="914401"/>
            <a:chExt cx="648070" cy="867054"/>
          </a:xfrm>
        </p:grpSpPr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425DAEF8-58F7-8FCB-FCC7-5C250A0FC0C5}"/>
                </a:ext>
              </a:extLst>
            </p:cNvPr>
            <p:cNvSpPr/>
            <p:nvPr/>
          </p:nvSpPr>
          <p:spPr>
            <a:xfrm>
              <a:off x="3870664" y="914401"/>
              <a:ext cx="648070" cy="867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2DA38C06-FF77-6D2A-1475-9BB1724C8630}"/>
                </a:ext>
              </a:extLst>
            </p:cNvPr>
            <p:cNvSpPr/>
            <p:nvPr/>
          </p:nvSpPr>
          <p:spPr>
            <a:xfrm>
              <a:off x="3905250" y="952500"/>
              <a:ext cx="571500" cy="82895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71E38599-EC56-39FE-7A62-B1AAE5560446}"/>
                </a:ext>
              </a:extLst>
            </p:cNvPr>
            <p:cNvSpPr/>
            <p:nvPr/>
          </p:nvSpPr>
          <p:spPr>
            <a:xfrm>
              <a:off x="4362450" y="1313709"/>
              <a:ext cx="57150" cy="9839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F7DAACAF-AD06-6E90-3268-F0977BB3104D}"/>
              </a:ext>
            </a:extLst>
          </p:cNvPr>
          <p:cNvGrpSpPr/>
          <p:nvPr/>
        </p:nvGrpSpPr>
        <p:grpSpPr>
          <a:xfrm>
            <a:off x="4872553" y="5247336"/>
            <a:ext cx="587474" cy="785983"/>
            <a:chOff x="3870664" y="914401"/>
            <a:chExt cx="648070" cy="867054"/>
          </a:xfrm>
        </p:grpSpPr>
        <p:sp>
          <p:nvSpPr>
            <p:cNvPr id="96" name="矩形 95">
              <a:extLst>
                <a:ext uri="{FF2B5EF4-FFF2-40B4-BE49-F238E27FC236}">
                  <a16:creationId xmlns:a16="http://schemas.microsoft.com/office/drawing/2014/main" id="{AE834B03-77D4-845D-F7B1-F91B6BC27B4B}"/>
                </a:ext>
              </a:extLst>
            </p:cNvPr>
            <p:cNvSpPr/>
            <p:nvPr/>
          </p:nvSpPr>
          <p:spPr>
            <a:xfrm>
              <a:off x="3870664" y="914401"/>
              <a:ext cx="648070" cy="867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矩形 96">
              <a:extLst>
                <a:ext uri="{FF2B5EF4-FFF2-40B4-BE49-F238E27FC236}">
                  <a16:creationId xmlns:a16="http://schemas.microsoft.com/office/drawing/2014/main" id="{EE7E842C-E1A4-BD44-EBFB-FD7133BFB49D}"/>
                </a:ext>
              </a:extLst>
            </p:cNvPr>
            <p:cNvSpPr/>
            <p:nvPr/>
          </p:nvSpPr>
          <p:spPr>
            <a:xfrm>
              <a:off x="3905250" y="952500"/>
              <a:ext cx="571500" cy="82895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椭圆 97">
              <a:extLst>
                <a:ext uri="{FF2B5EF4-FFF2-40B4-BE49-F238E27FC236}">
                  <a16:creationId xmlns:a16="http://schemas.microsoft.com/office/drawing/2014/main" id="{746BC4C4-0605-45C7-460C-47CF98C00EFA}"/>
                </a:ext>
              </a:extLst>
            </p:cNvPr>
            <p:cNvSpPr/>
            <p:nvPr/>
          </p:nvSpPr>
          <p:spPr>
            <a:xfrm>
              <a:off x="4362450" y="1313709"/>
              <a:ext cx="57150" cy="9839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48034ECD-E3B7-9D6C-392B-9E3A3762A5FF}"/>
              </a:ext>
            </a:extLst>
          </p:cNvPr>
          <p:cNvGrpSpPr/>
          <p:nvPr/>
        </p:nvGrpSpPr>
        <p:grpSpPr>
          <a:xfrm>
            <a:off x="5834618" y="5247336"/>
            <a:ext cx="587474" cy="785983"/>
            <a:chOff x="3870664" y="914401"/>
            <a:chExt cx="648070" cy="867054"/>
          </a:xfrm>
        </p:grpSpPr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ECD74275-2469-AF67-CD23-582BF11F7B38}"/>
                </a:ext>
              </a:extLst>
            </p:cNvPr>
            <p:cNvSpPr/>
            <p:nvPr/>
          </p:nvSpPr>
          <p:spPr>
            <a:xfrm>
              <a:off x="3870664" y="914401"/>
              <a:ext cx="648070" cy="867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矩形 100">
              <a:extLst>
                <a:ext uri="{FF2B5EF4-FFF2-40B4-BE49-F238E27FC236}">
                  <a16:creationId xmlns:a16="http://schemas.microsoft.com/office/drawing/2014/main" id="{8E869231-53E8-9AB6-D558-F2689151B08A}"/>
                </a:ext>
              </a:extLst>
            </p:cNvPr>
            <p:cNvSpPr/>
            <p:nvPr/>
          </p:nvSpPr>
          <p:spPr>
            <a:xfrm>
              <a:off x="3905250" y="952500"/>
              <a:ext cx="571500" cy="82895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椭圆 101">
              <a:extLst>
                <a:ext uri="{FF2B5EF4-FFF2-40B4-BE49-F238E27FC236}">
                  <a16:creationId xmlns:a16="http://schemas.microsoft.com/office/drawing/2014/main" id="{95084398-E8A1-35D4-FAA2-9F9355E35BF8}"/>
                </a:ext>
              </a:extLst>
            </p:cNvPr>
            <p:cNvSpPr/>
            <p:nvPr/>
          </p:nvSpPr>
          <p:spPr>
            <a:xfrm>
              <a:off x="4362450" y="1313709"/>
              <a:ext cx="57150" cy="9839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74DDF623-2421-6ABB-63EA-4AD4447A5180}"/>
              </a:ext>
            </a:extLst>
          </p:cNvPr>
          <p:cNvGrpSpPr/>
          <p:nvPr/>
        </p:nvGrpSpPr>
        <p:grpSpPr>
          <a:xfrm>
            <a:off x="6796683" y="5247336"/>
            <a:ext cx="587474" cy="785983"/>
            <a:chOff x="3870664" y="914401"/>
            <a:chExt cx="648070" cy="867054"/>
          </a:xfrm>
        </p:grpSpPr>
        <p:sp>
          <p:nvSpPr>
            <p:cNvPr id="104" name="矩形 103">
              <a:extLst>
                <a:ext uri="{FF2B5EF4-FFF2-40B4-BE49-F238E27FC236}">
                  <a16:creationId xmlns:a16="http://schemas.microsoft.com/office/drawing/2014/main" id="{8D8AC770-A29D-C654-0BF5-C4C4B2642E46}"/>
                </a:ext>
              </a:extLst>
            </p:cNvPr>
            <p:cNvSpPr/>
            <p:nvPr/>
          </p:nvSpPr>
          <p:spPr>
            <a:xfrm>
              <a:off x="3870664" y="914401"/>
              <a:ext cx="648070" cy="867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231C6EE7-6AD2-0B75-B6CA-B94FAF10D3B7}"/>
                </a:ext>
              </a:extLst>
            </p:cNvPr>
            <p:cNvSpPr/>
            <p:nvPr/>
          </p:nvSpPr>
          <p:spPr>
            <a:xfrm>
              <a:off x="3905250" y="952500"/>
              <a:ext cx="571500" cy="82895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椭圆 105">
              <a:extLst>
                <a:ext uri="{FF2B5EF4-FFF2-40B4-BE49-F238E27FC236}">
                  <a16:creationId xmlns:a16="http://schemas.microsoft.com/office/drawing/2014/main" id="{46909B8F-9FBE-A27F-F505-C01761B6E8ED}"/>
                </a:ext>
              </a:extLst>
            </p:cNvPr>
            <p:cNvSpPr/>
            <p:nvPr/>
          </p:nvSpPr>
          <p:spPr>
            <a:xfrm>
              <a:off x="4362450" y="1313709"/>
              <a:ext cx="57150" cy="9839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6ADE09BC-7A42-1651-B10B-54621817987C}"/>
              </a:ext>
            </a:extLst>
          </p:cNvPr>
          <p:cNvGrpSpPr/>
          <p:nvPr/>
        </p:nvGrpSpPr>
        <p:grpSpPr>
          <a:xfrm>
            <a:off x="7758748" y="5247336"/>
            <a:ext cx="587474" cy="785983"/>
            <a:chOff x="3870664" y="914401"/>
            <a:chExt cx="648070" cy="867054"/>
          </a:xfrm>
        </p:grpSpPr>
        <p:sp>
          <p:nvSpPr>
            <p:cNvPr id="108" name="矩形 107">
              <a:extLst>
                <a:ext uri="{FF2B5EF4-FFF2-40B4-BE49-F238E27FC236}">
                  <a16:creationId xmlns:a16="http://schemas.microsoft.com/office/drawing/2014/main" id="{A695A141-852D-72C5-D853-B7B1F70C9AEA}"/>
                </a:ext>
              </a:extLst>
            </p:cNvPr>
            <p:cNvSpPr/>
            <p:nvPr/>
          </p:nvSpPr>
          <p:spPr>
            <a:xfrm>
              <a:off x="3870664" y="914401"/>
              <a:ext cx="648070" cy="867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矩形 108">
              <a:extLst>
                <a:ext uri="{FF2B5EF4-FFF2-40B4-BE49-F238E27FC236}">
                  <a16:creationId xmlns:a16="http://schemas.microsoft.com/office/drawing/2014/main" id="{1549E854-A1AE-9E8E-D0BB-03847C0B9880}"/>
                </a:ext>
              </a:extLst>
            </p:cNvPr>
            <p:cNvSpPr/>
            <p:nvPr/>
          </p:nvSpPr>
          <p:spPr>
            <a:xfrm>
              <a:off x="3905250" y="952500"/>
              <a:ext cx="571500" cy="82895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椭圆 109">
              <a:extLst>
                <a:ext uri="{FF2B5EF4-FFF2-40B4-BE49-F238E27FC236}">
                  <a16:creationId xmlns:a16="http://schemas.microsoft.com/office/drawing/2014/main" id="{34A6B598-839D-52A0-50FC-A8EAE8FB7511}"/>
                </a:ext>
              </a:extLst>
            </p:cNvPr>
            <p:cNvSpPr/>
            <p:nvPr/>
          </p:nvSpPr>
          <p:spPr>
            <a:xfrm>
              <a:off x="4362450" y="1313709"/>
              <a:ext cx="57150" cy="9839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8" name="矩形 117">
            <a:extLst>
              <a:ext uri="{FF2B5EF4-FFF2-40B4-BE49-F238E27FC236}">
                <a16:creationId xmlns:a16="http://schemas.microsoft.com/office/drawing/2014/main" id="{CA71E804-71BD-6D06-D84C-6598F3A7916D}"/>
              </a:ext>
            </a:extLst>
          </p:cNvPr>
          <p:cNvSpPr/>
          <p:nvPr/>
        </p:nvSpPr>
        <p:spPr>
          <a:xfrm>
            <a:off x="3062550" y="1167299"/>
            <a:ext cx="3834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  <a:endParaRPr lang="zh-CN" alt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29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F7C54-2319-7F67-5E00-15AD86AB3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C1E51B9E-B0E7-9FCA-F96A-716FDB7DD4A1}"/>
              </a:ext>
            </a:extLst>
          </p:cNvPr>
          <p:cNvSpPr/>
          <p:nvPr/>
        </p:nvSpPr>
        <p:spPr>
          <a:xfrm>
            <a:off x="3548262" y="832691"/>
            <a:ext cx="5095469" cy="526702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1080B93-477F-9846-FFA1-0B1378BD03DA}"/>
              </a:ext>
            </a:extLst>
          </p:cNvPr>
          <p:cNvSpPr/>
          <p:nvPr/>
        </p:nvSpPr>
        <p:spPr>
          <a:xfrm>
            <a:off x="3343718" y="832691"/>
            <a:ext cx="5504555" cy="140702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1432911E-6900-7F5D-3352-275D5F1CE053}"/>
              </a:ext>
            </a:extLst>
          </p:cNvPr>
          <p:cNvSpPr/>
          <p:nvPr/>
        </p:nvSpPr>
        <p:spPr>
          <a:xfrm>
            <a:off x="3343717" y="1914023"/>
            <a:ext cx="5504555" cy="8919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E1D88220-C91F-C238-AD59-F3C716D062E6}"/>
              </a:ext>
            </a:extLst>
          </p:cNvPr>
          <p:cNvSpPr/>
          <p:nvPr/>
        </p:nvSpPr>
        <p:spPr>
          <a:xfrm>
            <a:off x="3343713" y="2943847"/>
            <a:ext cx="5504555" cy="8919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7CEA14C-14AA-AEAB-438A-E2EB69A2E925}"/>
              </a:ext>
            </a:extLst>
          </p:cNvPr>
          <p:cNvSpPr/>
          <p:nvPr/>
        </p:nvSpPr>
        <p:spPr>
          <a:xfrm>
            <a:off x="3343713" y="3973671"/>
            <a:ext cx="5504555" cy="8919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4C8C77F-0588-5B0A-B2E1-9ED5064E0612}"/>
              </a:ext>
            </a:extLst>
          </p:cNvPr>
          <p:cNvSpPr/>
          <p:nvPr/>
        </p:nvSpPr>
        <p:spPr>
          <a:xfrm>
            <a:off x="3343714" y="5003495"/>
            <a:ext cx="5504555" cy="89195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87263B8-FF01-15EC-EB20-390B64B6BDF3}"/>
              </a:ext>
            </a:extLst>
          </p:cNvPr>
          <p:cNvSpPr/>
          <p:nvPr/>
        </p:nvSpPr>
        <p:spPr>
          <a:xfrm>
            <a:off x="3343714" y="6099713"/>
            <a:ext cx="5504555" cy="89196"/>
          </a:xfrm>
          <a:prstGeom prst="rect">
            <a:avLst/>
          </a:prstGeom>
          <a:solidFill>
            <a:srgbClr val="CC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A34F9F7-FC82-CA19-FCB4-5E557DF36007}"/>
              </a:ext>
            </a:extLst>
          </p:cNvPr>
          <p:cNvGrpSpPr/>
          <p:nvPr/>
        </p:nvGrpSpPr>
        <p:grpSpPr>
          <a:xfrm>
            <a:off x="3910488" y="1128040"/>
            <a:ext cx="4435734" cy="785983"/>
            <a:chOff x="3910488" y="1128040"/>
            <a:chExt cx="4435734" cy="785983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8B7A1689-36A7-3BB0-0930-7DFA549E7A29}"/>
                </a:ext>
              </a:extLst>
            </p:cNvPr>
            <p:cNvGrpSpPr/>
            <p:nvPr/>
          </p:nvGrpSpPr>
          <p:grpSpPr>
            <a:xfrm>
              <a:off x="3910488" y="1128040"/>
              <a:ext cx="587474" cy="785983"/>
              <a:chOff x="3870664" y="914401"/>
              <a:chExt cx="648070" cy="867054"/>
            </a:xfrm>
          </p:grpSpPr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F79A0347-05D7-A928-89CD-E8337CD723FA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6DC2F52F-1E52-A1B2-F4E8-28A0BE7BE81A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91ACB502-15C6-806E-2D30-00F14DB5EC78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62E1400F-F15A-1232-9A3B-B22133DAE78F}"/>
                </a:ext>
              </a:extLst>
            </p:cNvPr>
            <p:cNvGrpSpPr/>
            <p:nvPr/>
          </p:nvGrpSpPr>
          <p:grpSpPr>
            <a:xfrm>
              <a:off x="4872553" y="1128040"/>
              <a:ext cx="587474" cy="785983"/>
              <a:chOff x="3870664" y="914401"/>
              <a:chExt cx="648070" cy="867054"/>
            </a:xfrm>
          </p:grpSpPr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E6AB3856-DDF4-40B8-4DED-657A05764DDA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62912A1B-8D1A-B334-E137-2D67DA8B559C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2975BA4B-1716-CBEB-29CA-352D728A5928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9AC0F1BB-92E4-2FB1-9103-BD7DDB854A16}"/>
                </a:ext>
              </a:extLst>
            </p:cNvPr>
            <p:cNvGrpSpPr/>
            <p:nvPr/>
          </p:nvGrpSpPr>
          <p:grpSpPr>
            <a:xfrm>
              <a:off x="5834618" y="1128040"/>
              <a:ext cx="587474" cy="785983"/>
              <a:chOff x="3870664" y="914401"/>
              <a:chExt cx="648070" cy="867054"/>
            </a:xfrm>
          </p:grpSpPr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DB150A04-011B-C56D-80A9-370A93DDB323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矩形 20">
                <a:extLst>
                  <a:ext uri="{FF2B5EF4-FFF2-40B4-BE49-F238E27FC236}">
                    <a16:creationId xmlns:a16="http://schemas.microsoft.com/office/drawing/2014/main" id="{DE3C22C0-D1E5-38BC-CBE9-23EEDD1D5EE1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0C6322EA-BA0A-9ECE-ED65-F4E589B81246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45FF784C-357F-A913-B009-7B1347629EE7}"/>
                </a:ext>
              </a:extLst>
            </p:cNvPr>
            <p:cNvGrpSpPr/>
            <p:nvPr/>
          </p:nvGrpSpPr>
          <p:grpSpPr>
            <a:xfrm>
              <a:off x="6796683" y="1128040"/>
              <a:ext cx="587474" cy="785983"/>
              <a:chOff x="3870664" y="914401"/>
              <a:chExt cx="648070" cy="867054"/>
            </a:xfrm>
          </p:grpSpPr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33247B09-E77A-4263-4E80-4FF5569F844B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D5AA7713-A376-6357-0DEE-EA9098D268CE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01F7AA67-2A83-1CD8-C935-0038A836A65A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79A68D6D-4A5D-F931-3FAF-9A9B4D6BA5A0}"/>
                </a:ext>
              </a:extLst>
            </p:cNvPr>
            <p:cNvGrpSpPr/>
            <p:nvPr/>
          </p:nvGrpSpPr>
          <p:grpSpPr>
            <a:xfrm>
              <a:off x="7758748" y="1128040"/>
              <a:ext cx="587474" cy="785983"/>
              <a:chOff x="3870664" y="914401"/>
              <a:chExt cx="648070" cy="867054"/>
            </a:xfrm>
          </p:grpSpPr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B3E7122B-3692-8C4D-C4FC-33890D5ED44F}"/>
                  </a:ext>
                </a:extLst>
              </p:cNvPr>
              <p:cNvSpPr/>
              <p:nvPr/>
            </p:nvSpPr>
            <p:spPr>
              <a:xfrm>
                <a:off x="3870664" y="914401"/>
                <a:ext cx="648070" cy="86705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0A7EC8ED-7B49-F2E5-7632-877361D57060}"/>
                  </a:ext>
                </a:extLst>
              </p:cNvPr>
              <p:cNvSpPr/>
              <p:nvPr/>
            </p:nvSpPr>
            <p:spPr>
              <a:xfrm>
                <a:off x="3905250" y="952500"/>
                <a:ext cx="571500" cy="82895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67FA743E-8C5A-6B7F-BB84-EB9E7E08B31D}"/>
                  </a:ext>
                </a:extLst>
              </p:cNvPr>
              <p:cNvSpPr/>
              <p:nvPr/>
            </p:nvSpPr>
            <p:spPr>
              <a:xfrm>
                <a:off x="4362450" y="1313709"/>
                <a:ext cx="57150" cy="98395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04F5BE30-17FC-36DD-1885-825B2E4E7CF7}"/>
              </a:ext>
            </a:extLst>
          </p:cNvPr>
          <p:cNvGrpSpPr/>
          <p:nvPr/>
        </p:nvGrpSpPr>
        <p:grpSpPr>
          <a:xfrm>
            <a:off x="3910488" y="2157864"/>
            <a:ext cx="587474" cy="785983"/>
            <a:chOff x="3870664" y="914401"/>
            <a:chExt cx="648070" cy="867054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76BD0E01-4142-0ABA-BB60-73F4D5580BF7}"/>
                </a:ext>
              </a:extLst>
            </p:cNvPr>
            <p:cNvSpPr/>
            <p:nvPr/>
          </p:nvSpPr>
          <p:spPr>
            <a:xfrm>
              <a:off x="3870664" y="914401"/>
              <a:ext cx="648070" cy="867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F37F2FE3-3235-D0FE-0DB1-F01542A57370}"/>
                </a:ext>
              </a:extLst>
            </p:cNvPr>
            <p:cNvSpPr/>
            <p:nvPr/>
          </p:nvSpPr>
          <p:spPr>
            <a:xfrm>
              <a:off x="3905250" y="952500"/>
              <a:ext cx="571500" cy="82895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37F20DFF-7047-C6DB-A975-912C3A2850C9}"/>
                </a:ext>
              </a:extLst>
            </p:cNvPr>
            <p:cNvSpPr/>
            <p:nvPr/>
          </p:nvSpPr>
          <p:spPr>
            <a:xfrm>
              <a:off x="4362450" y="1313709"/>
              <a:ext cx="57150" cy="9839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FCC8D9EC-459D-808E-18F2-503EAE755660}"/>
              </a:ext>
            </a:extLst>
          </p:cNvPr>
          <p:cNvGrpSpPr/>
          <p:nvPr/>
        </p:nvGrpSpPr>
        <p:grpSpPr>
          <a:xfrm>
            <a:off x="4872553" y="2157864"/>
            <a:ext cx="587474" cy="785983"/>
            <a:chOff x="3870664" y="914401"/>
            <a:chExt cx="648070" cy="867054"/>
          </a:xfrm>
        </p:grpSpPr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809417A3-A5AD-4D09-2DDC-5897A9221F33}"/>
                </a:ext>
              </a:extLst>
            </p:cNvPr>
            <p:cNvSpPr/>
            <p:nvPr/>
          </p:nvSpPr>
          <p:spPr>
            <a:xfrm>
              <a:off x="3870664" y="914401"/>
              <a:ext cx="648070" cy="867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6B4B31B3-7F0E-DE73-C364-00640E02F6E8}"/>
                </a:ext>
              </a:extLst>
            </p:cNvPr>
            <p:cNvSpPr/>
            <p:nvPr/>
          </p:nvSpPr>
          <p:spPr>
            <a:xfrm>
              <a:off x="3905250" y="952500"/>
              <a:ext cx="571500" cy="82895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4EC44590-4DEA-F3DA-C718-EB016658E870}"/>
                </a:ext>
              </a:extLst>
            </p:cNvPr>
            <p:cNvSpPr/>
            <p:nvPr/>
          </p:nvSpPr>
          <p:spPr>
            <a:xfrm>
              <a:off x="4362450" y="1313709"/>
              <a:ext cx="57150" cy="9839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F7187513-872E-8E19-E91D-56580BA411CD}"/>
              </a:ext>
            </a:extLst>
          </p:cNvPr>
          <p:cNvGrpSpPr/>
          <p:nvPr/>
        </p:nvGrpSpPr>
        <p:grpSpPr>
          <a:xfrm>
            <a:off x="5834618" y="2157864"/>
            <a:ext cx="587474" cy="785983"/>
            <a:chOff x="3870664" y="914401"/>
            <a:chExt cx="648070" cy="867054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7A05ADB1-1018-1861-C328-336005EEFE87}"/>
                </a:ext>
              </a:extLst>
            </p:cNvPr>
            <p:cNvSpPr/>
            <p:nvPr/>
          </p:nvSpPr>
          <p:spPr>
            <a:xfrm>
              <a:off x="3870664" y="914401"/>
              <a:ext cx="648070" cy="867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62F59F38-894A-79A9-E942-C4CA7ED1CB0B}"/>
                </a:ext>
              </a:extLst>
            </p:cNvPr>
            <p:cNvSpPr/>
            <p:nvPr/>
          </p:nvSpPr>
          <p:spPr>
            <a:xfrm>
              <a:off x="3905250" y="952500"/>
              <a:ext cx="571500" cy="82895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95B9E869-0163-D302-1214-0D3CB7E59F6D}"/>
                </a:ext>
              </a:extLst>
            </p:cNvPr>
            <p:cNvSpPr/>
            <p:nvPr/>
          </p:nvSpPr>
          <p:spPr>
            <a:xfrm>
              <a:off x="4362450" y="1313709"/>
              <a:ext cx="57150" cy="9839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13C23CF7-0E65-E189-0620-EA218B5A848C}"/>
              </a:ext>
            </a:extLst>
          </p:cNvPr>
          <p:cNvGrpSpPr/>
          <p:nvPr/>
        </p:nvGrpSpPr>
        <p:grpSpPr>
          <a:xfrm>
            <a:off x="6796683" y="2157864"/>
            <a:ext cx="587474" cy="785983"/>
            <a:chOff x="3870664" y="914401"/>
            <a:chExt cx="648070" cy="867054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D63715BD-55AC-96B2-0D5A-7ACBA4BF74BF}"/>
                </a:ext>
              </a:extLst>
            </p:cNvPr>
            <p:cNvSpPr/>
            <p:nvPr/>
          </p:nvSpPr>
          <p:spPr>
            <a:xfrm>
              <a:off x="3870664" y="914401"/>
              <a:ext cx="648070" cy="867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69F9A770-C42E-0C47-18B6-72DF6CEAAACE}"/>
                </a:ext>
              </a:extLst>
            </p:cNvPr>
            <p:cNvSpPr/>
            <p:nvPr/>
          </p:nvSpPr>
          <p:spPr>
            <a:xfrm>
              <a:off x="3905250" y="952500"/>
              <a:ext cx="571500" cy="82895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38474BF1-0584-45BD-E24C-1A4400AAAE31}"/>
                </a:ext>
              </a:extLst>
            </p:cNvPr>
            <p:cNvSpPr/>
            <p:nvPr/>
          </p:nvSpPr>
          <p:spPr>
            <a:xfrm>
              <a:off x="4362450" y="1313709"/>
              <a:ext cx="57150" cy="9839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86E879DD-3DAC-28B3-F168-DAE4E4B92291}"/>
              </a:ext>
            </a:extLst>
          </p:cNvPr>
          <p:cNvGrpSpPr/>
          <p:nvPr/>
        </p:nvGrpSpPr>
        <p:grpSpPr>
          <a:xfrm>
            <a:off x="7758748" y="2157864"/>
            <a:ext cx="587474" cy="785983"/>
            <a:chOff x="3870664" y="914401"/>
            <a:chExt cx="648070" cy="867054"/>
          </a:xfrm>
        </p:grpSpPr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EE341AC6-57B6-2127-7DDE-61D498303FDF}"/>
                </a:ext>
              </a:extLst>
            </p:cNvPr>
            <p:cNvSpPr/>
            <p:nvPr/>
          </p:nvSpPr>
          <p:spPr>
            <a:xfrm>
              <a:off x="3870664" y="914401"/>
              <a:ext cx="648070" cy="867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464F4EB7-C908-E36C-68DF-A42831286F5D}"/>
                </a:ext>
              </a:extLst>
            </p:cNvPr>
            <p:cNvSpPr/>
            <p:nvPr/>
          </p:nvSpPr>
          <p:spPr>
            <a:xfrm>
              <a:off x="3905250" y="952500"/>
              <a:ext cx="571500" cy="82895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FC309DFF-FEDB-2F27-85BE-EB11522F9BA0}"/>
                </a:ext>
              </a:extLst>
            </p:cNvPr>
            <p:cNvSpPr/>
            <p:nvPr/>
          </p:nvSpPr>
          <p:spPr>
            <a:xfrm>
              <a:off x="4362450" y="1313709"/>
              <a:ext cx="57150" cy="9839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5C0A70E8-D7FB-8E41-3850-B78859569B50}"/>
              </a:ext>
            </a:extLst>
          </p:cNvPr>
          <p:cNvGrpSpPr/>
          <p:nvPr/>
        </p:nvGrpSpPr>
        <p:grpSpPr>
          <a:xfrm>
            <a:off x="3910488" y="3186981"/>
            <a:ext cx="587474" cy="785983"/>
            <a:chOff x="3870664" y="914401"/>
            <a:chExt cx="648070" cy="867054"/>
          </a:xfrm>
        </p:grpSpPr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97220B6D-8561-0156-6444-38AE8886EED6}"/>
                </a:ext>
              </a:extLst>
            </p:cNvPr>
            <p:cNvSpPr/>
            <p:nvPr/>
          </p:nvSpPr>
          <p:spPr>
            <a:xfrm>
              <a:off x="3870664" y="914401"/>
              <a:ext cx="648070" cy="867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CBD867CC-1EFC-8F96-80D6-66E109E630E9}"/>
                </a:ext>
              </a:extLst>
            </p:cNvPr>
            <p:cNvSpPr/>
            <p:nvPr/>
          </p:nvSpPr>
          <p:spPr>
            <a:xfrm>
              <a:off x="3905250" y="952500"/>
              <a:ext cx="571500" cy="82895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椭圆 53">
              <a:extLst>
                <a:ext uri="{FF2B5EF4-FFF2-40B4-BE49-F238E27FC236}">
                  <a16:creationId xmlns:a16="http://schemas.microsoft.com/office/drawing/2014/main" id="{7C7F522D-2862-55FF-9D34-733FFB3B138F}"/>
                </a:ext>
              </a:extLst>
            </p:cNvPr>
            <p:cNvSpPr/>
            <p:nvPr/>
          </p:nvSpPr>
          <p:spPr>
            <a:xfrm>
              <a:off x="4362450" y="1313709"/>
              <a:ext cx="57150" cy="9839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194962EB-0813-B5DE-52D0-56122FF3F362}"/>
              </a:ext>
            </a:extLst>
          </p:cNvPr>
          <p:cNvGrpSpPr/>
          <p:nvPr/>
        </p:nvGrpSpPr>
        <p:grpSpPr>
          <a:xfrm>
            <a:off x="4872553" y="3186981"/>
            <a:ext cx="587474" cy="785983"/>
            <a:chOff x="3870664" y="914401"/>
            <a:chExt cx="648070" cy="867054"/>
          </a:xfrm>
        </p:grpSpPr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F28B4411-C01A-BF47-C64A-5FBF2C9AE687}"/>
                </a:ext>
              </a:extLst>
            </p:cNvPr>
            <p:cNvSpPr/>
            <p:nvPr/>
          </p:nvSpPr>
          <p:spPr>
            <a:xfrm>
              <a:off x="3870664" y="914401"/>
              <a:ext cx="648070" cy="867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9A68662F-1C06-58A3-F899-94F7FD60C4E3}"/>
                </a:ext>
              </a:extLst>
            </p:cNvPr>
            <p:cNvSpPr/>
            <p:nvPr/>
          </p:nvSpPr>
          <p:spPr>
            <a:xfrm>
              <a:off x="3905250" y="952500"/>
              <a:ext cx="571500" cy="82895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" name="椭圆 57">
              <a:extLst>
                <a:ext uri="{FF2B5EF4-FFF2-40B4-BE49-F238E27FC236}">
                  <a16:creationId xmlns:a16="http://schemas.microsoft.com/office/drawing/2014/main" id="{85C92406-2778-3032-53D7-7F1A3AA378A0}"/>
                </a:ext>
              </a:extLst>
            </p:cNvPr>
            <p:cNvSpPr/>
            <p:nvPr/>
          </p:nvSpPr>
          <p:spPr>
            <a:xfrm>
              <a:off x="4362450" y="1313709"/>
              <a:ext cx="57150" cy="9839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BBB0886F-E34D-65C6-0676-A37FCFB3CEE4}"/>
              </a:ext>
            </a:extLst>
          </p:cNvPr>
          <p:cNvGrpSpPr/>
          <p:nvPr/>
        </p:nvGrpSpPr>
        <p:grpSpPr>
          <a:xfrm>
            <a:off x="5834618" y="3186981"/>
            <a:ext cx="587474" cy="785983"/>
            <a:chOff x="3870664" y="914401"/>
            <a:chExt cx="648070" cy="867054"/>
          </a:xfrm>
        </p:grpSpPr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8C35187E-0288-2B48-DDB7-7AE3939EA915}"/>
                </a:ext>
              </a:extLst>
            </p:cNvPr>
            <p:cNvSpPr/>
            <p:nvPr/>
          </p:nvSpPr>
          <p:spPr>
            <a:xfrm>
              <a:off x="3870664" y="914401"/>
              <a:ext cx="648070" cy="867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896812A6-6C32-E61D-B5A6-DF14B1AEA8C4}"/>
                </a:ext>
              </a:extLst>
            </p:cNvPr>
            <p:cNvSpPr/>
            <p:nvPr/>
          </p:nvSpPr>
          <p:spPr>
            <a:xfrm>
              <a:off x="3905250" y="952500"/>
              <a:ext cx="571500" cy="82895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F8CEB26B-1393-7D80-8BD4-2157DE63C5EA}"/>
                </a:ext>
              </a:extLst>
            </p:cNvPr>
            <p:cNvSpPr/>
            <p:nvPr/>
          </p:nvSpPr>
          <p:spPr>
            <a:xfrm>
              <a:off x="4362450" y="1313709"/>
              <a:ext cx="57150" cy="9839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F52B5EB7-422E-375F-954F-2E63ECA68066}"/>
              </a:ext>
            </a:extLst>
          </p:cNvPr>
          <p:cNvGrpSpPr/>
          <p:nvPr/>
        </p:nvGrpSpPr>
        <p:grpSpPr>
          <a:xfrm>
            <a:off x="6796683" y="3186981"/>
            <a:ext cx="587474" cy="785983"/>
            <a:chOff x="3870664" y="914401"/>
            <a:chExt cx="648070" cy="867054"/>
          </a:xfrm>
        </p:grpSpPr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855DB7BE-8153-6C17-EB0E-D5092095D2A8}"/>
                </a:ext>
              </a:extLst>
            </p:cNvPr>
            <p:cNvSpPr/>
            <p:nvPr/>
          </p:nvSpPr>
          <p:spPr>
            <a:xfrm>
              <a:off x="3870664" y="914401"/>
              <a:ext cx="648070" cy="867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4E76709A-27A5-B70E-5DF8-80D18DCDE6AD}"/>
                </a:ext>
              </a:extLst>
            </p:cNvPr>
            <p:cNvSpPr/>
            <p:nvPr/>
          </p:nvSpPr>
          <p:spPr>
            <a:xfrm>
              <a:off x="3905250" y="952500"/>
              <a:ext cx="571500" cy="82895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6818FA45-DC9E-C9ED-24F5-BE08680FAA68}"/>
                </a:ext>
              </a:extLst>
            </p:cNvPr>
            <p:cNvSpPr/>
            <p:nvPr/>
          </p:nvSpPr>
          <p:spPr>
            <a:xfrm>
              <a:off x="4362450" y="1313709"/>
              <a:ext cx="57150" cy="9839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284E2AE2-C96A-C335-BC77-0EECA5279DB3}"/>
              </a:ext>
            </a:extLst>
          </p:cNvPr>
          <p:cNvGrpSpPr/>
          <p:nvPr/>
        </p:nvGrpSpPr>
        <p:grpSpPr>
          <a:xfrm>
            <a:off x="7758748" y="3186981"/>
            <a:ext cx="587474" cy="785983"/>
            <a:chOff x="3870664" y="914401"/>
            <a:chExt cx="648070" cy="867054"/>
          </a:xfrm>
        </p:grpSpPr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1403CE00-1EC7-F2CA-11AA-0A1FA44BEBC4}"/>
                </a:ext>
              </a:extLst>
            </p:cNvPr>
            <p:cNvSpPr/>
            <p:nvPr/>
          </p:nvSpPr>
          <p:spPr>
            <a:xfrm>
              <a:off x="3870664" y="914401"/>
              <a:ext cx="648070" cy="867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87CF6FC2-DE7A-CE28-538D-C736DCF8110C}"/>
                </a:ext>
              </a:extLst>
            </p:cNvPr>
            <p:cNvSpPr/>
            <p:nvPr/>
          </p:nvSpPr>
          <p:spPr>
            <a:xfrm>
              <a:off x="3905250" y="952500"/>
              <a:ext cx="571500" cy="82895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>
              <a:extLst>
                <a:ext uri="{FF2B5EF4-FFF2-40B4-BE49-F238E27FC236}">
                  <a16:creationId xmlns:a16="http://schemas.microsoft.com/office/drawing/2014/main" id="{189CA59C-5597-2930-C562-51E7BB0C7C5F}"/>
                </a:ext>
              </a:extLst>
            </p:cNvPr>
            <p:cNvSpPr/>
            <p:nvPr/>
          </p:nvSpPr>
          <p:spPr>
            <a:xfrm>
              <a:off x="4362450" y="1313709"/>
              <a:ext cx="57150" cy="9839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EAED5390-32A6-11A9-FE69-7DBF940FF150}"/>
              </a:ext>
            </a:extLst>
          </p:cNvPr>
          <p:cNvGrpSpPr/>
          <p:nvPr/>
        </p:nvGrpSpPr>
        <p:grpSpPr>
          <a:xfrm>
            <a:off x="3910488" y="4217512"/>
            <a:ext cx="587474" cy="785983"/>
            <a:chOff x="3870664" y="914401"/>
            <a:chExt cx="648070" cy="867054"/>
          </a:xfrm>
        </p:grpSpPr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0292D63A-EB4C-C490-3196-1B029BF1A14A}"/>
                </a:ext>
              </a:extLst>
            </p:cNvPr>
            <p:cNvSpPr/>
            <p:nvPr/>
          </p:nvSpPr>
          <p:spPr>
            <a:xfrm>
              <a:off x="3870664" y="914401"/>
              <a:ext cx="648070" cy="867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509898EC-0784-BA1C-29E1-98DF40BB66A0}"/>
                </a:ext>
              </a:extLst>
            </p:cNvPr>
            <p:cNvSpPr/>
            <p:nvPr/>
          </p:nvSpPr>
          <p:spPr>
            <a:xfrm>
              <a:off x="3905250" y="952500"/>
              <a:ext cx="571500" cy="82895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35CFC5A9-2576-0289-3FD3-D11F69BF947C}"/>
                </a:ext>
              </a:extLst>
            </p:cNvPr>
            <p:cNvSpPr/>
            <p:nvPr/>
          </p:nvSpPr>
          <p:spPr>
            <a:xfrm>
              <a:off x="4362450" y="1313709"/>
              <a:ext cx="57150" cy="9839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4B8246E2-E2EB-5F63-3D8B-FE75D4179C50}"/>
              </a:ext>
            </a:extLst>
          </p:cNvPr>
          <p:cNvGrpSpPr/>
          <p:nvPr/>
        </p:nvGrpSpPr>
        <p:grpSpPr>
          <a:xfrm>
            <a:off x="4872553" y="4217512"/>
            <a:ext cx="587474" cy="785983"/>
            <a:chOff x="3870664" y="914401"/>
            <a:chExt cx="648070" cy="867054"/>
          </a:xfrm>
        </p:grpSpPr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72A914EA-CCCD-9C8A-F2A1-9A2CD9B39BAA}"/>
                </a:ext>
              </a:extLst>
            </p:cNvPr>
            <p:cNvSpPr/>
            <p:nvPr/>
          </p:nvSpPr>
          <p:spPr>
            <a:xfrm>
              <a:off x="3870664" y="914401"/>
              <a:ext cx="648070" cy="867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7EC6E923-92C0-2225-D4A3-28F3FA08B809}"/>
                </a:ext>
              </a:extLst>
            </p:cNvPr>
            <p:cNvSpPr/>
            <p:nvPr/>
          </p:nvSpPr>
          <p:spPr>
            <a:xfrm>
              <a:off x="3905250" y="952500"/>
              <a:ext cx="571500" cy="82895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EB0CB1C1-15EF-9B6B-4328-F29A7BFF5E47}"/>
                </a:ext>
              </a:extLst>
            </p:cNvPr>
            <p:cNvSpPr/>
            <p:nvPr/>
          </p:nvSpPr>
          <p:spPr>
            <a:xfrm>
              <a:off x="4362450" y="1313709"/>
              <a:ext cx="57150" cy="9839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B7EAA52B-1926-828C-80CE-8C08498A7E8B}"/>
              </a:ext>
            </a:extLst>
          </p:cNvPr>
          <p:cNvGrpSpPr/>
          <p:nvPr/>
        </p:nvGrpSpPr>
        <p:grpSpPr>
          <a:xfrm>
            <a:off x="5834618" y="4217512"/>
            <a:ext cx="587474" cy="785983"/>
            <a:chOff x="3870664" y="914401"/>
            <a:chExt cx="648070" cy="867054"/>
          </a:xfrm>
        </p:grpSpPr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26D127E1-8FC2-606F-44A3-0543570924E1}"/>
                </a:ext>
              </a:extLst>
            </p:cNvPr>
            <p:cNvSpPr/>
            <p:nvPr/>
          </p:nvSpPr>
          <p:spPr>
            <a:xfrm>
              <a:off x="3870664" y="914401"/>
              <a:ext cx="648070" cy="867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DDC514AD-DDAA-60FE-DA17-C26ABCC37D76}"/>
                </a:ext>
              </a:extLst>
            </p:cNvPr>
            <p:cNvSpPr/>
            <p:nvPr/>
          </p:nvSpPr>
          <p:spPr>
            <a:xfrm>
              <a:off x="3905250" y="952500"/>
              <a:ext cx="571500" cy="82895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2" name="椭圆 81">
              <a:extLst>
                <a:ext uri="{FF2B5EF4-FFF2-40B4-BE49-F238E27FC236}">
                  <a16:creationId xmlns:a16="http://schemas.microsoft.com/office/drawing/2014/main" id="{AE178EE0-8783-25D3-5456-3CB8DF44C961}"/>
                </a:ext>
              </a:extLst>
            </p:cNvPr>
            <p:cNvSpPr/>
            <p:nvPr/>
          </p:nvSpPr>
          <p:spPr>
            <a:xfrm>
              <a:off x="4362450" y="1313709"/>
              <a:ext cx="57150" cy="9839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ACBD3640-0731-5F65-DF8E-76382C23F162}"/>
              </a:ext>
            </a:extLst>
          </p:cNvPr>
          <p:cNvGrpSpPr/>
          <p:nvPr/>
        </p:nvGrpSpPr>
        <p:grpSpPr>
          <a:xfrm>
            <a:off x="6796683" y="4217512"/>
            <a:ext cx="587474" cy="785983"/>
            <a:chOff x="3870664" y="914401"/>
            <a:chExt cx="648070" cy="867054"/>
          </a:xfrm>
        </p:grpSpPr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DE93724D-2DA8-557C-85E2-55FD1ACFF32B}"/>
                </a:ext>
              </a:extLst>
            </p:cNvPr>
            <p:cNvSpPr/>
            <p:nvPr/>
          </p:nvSpPr>
          <p:spPr>
            <a:xfrm>
              <a:off x="3870664" y="914401"/>
              <a:ext cx="648070" cy="867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99EAD36F-E7DF-3117-D34B-8B3C5E8C0FE9}"/>
                </a:ext>
              </a:extLst>
            </p:cNvPr>
            <p:cNvSpPr/>
            <p:nvPr/>
          </p:nvSpPr>
          <p:spPr>
            <a:xfrm>
              <a:off x="3905250" y="952500"/>
              <a:ext cx="571500" cy="82895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椭圆 85">
              <a:extLst>
                <a:ext uri="{FF2B5EF4-FFF2-40B4-BE49-F238E27FC236}">
                  <a16:creationId xmlns:a16="http://schemas.microsoft.com/office/drawing/2014/main" id="{2D629FB6-AA44-39B6-A37A-DFB664C7DFE9}"/>
                </a:ext>
              </a:extLst>
            </p:cNvPr>
            <p:cNvSpPr/>
            <p:nvPr/>
          </p:nvSpPr>
          <p:spPr>
            <a:xfrm>
              <a:off x="4362450" y="1313709"/>
              <a:ext cx="57150" cy="9839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2E90903F-E715-C368-8E35-3E156B573147}"/>
              </a:ext>
            </a:extLst>
          </p:cNvPr>
          <p:cNvGrpSpPr/>
          <p:nvPr/>
        </p:nvGrpSpPr>
        <p:grpSpPr>
          <a:xfrm>
            <a:off x="7758748" y="4217512"/>
            <a:ext cx="587474" cy="785983"/>
            <a:chOff x="3870664" y="914401"/>
            <a:chExt cx="648070" cy="867054"/>
          </a:xfrm>
        </p:grpSpPr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4B442CEB-A763-0A87-42F0-94060AA5F11E}"/>
                </a:ext>
              </a:extLst>
            </p:cNvPr>
            <p:cNvSpPr/>
            <p:nvPr/>
          </p:nvSpPr>
          <p:spPr>
            <a:xfrm>
              <a:off x="3870664" y="914401"/>
              <a:ext cx="648070" cy="867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88190752-3DF7-9AFD-CE80-B0030C66301D}"/>
                </a:ext>
              </a:extLst>
            </p:cNvPr>
            <p:cNvSpPr/>
            <p:nvPr/>
          </p:nvSpPr>
          <p:spPr>
            <a:xfrm>
              <a:off x="3905250" y="952500"/>
              <a:ext cx="571500" cy="82895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C58BAC24-3593-9E28-579C-DBD0ECC50B96}"/>
                </a:ext>
              </a:extLst>
            </p:cNvPr>
            <p:cNvSpPr/>
            <p:nvPr/>
          </p:nvSpPr>
          <p:spPr>
            <a:xfrm>
              <a:off x="4362450" y="1313709"/>
              <a:ext cx="57150" cy="9839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466B0B5E-161D-ECFE-C973-3D3F7815C875}"/>
              </a:ext>
            </a:extLst>
          </p:cNvPr>
          <p:cNvGrpSpPr/>
          <p:nvPr/>
        </p:nvGrpSpPr>
        <p:grpSpPr>
          <a:xfrm>
            <a:off x="3910488" y="5247336"/>
            <a:ext cx="587474" cy="785983"/>
            <a:chOff x="3870664" y="914401"/>
            <a:chExt cx="648070" cy="867054"/>
          </a:xfrm>
        </p:grpSpPr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32C832AC-13B4-542A-DFAB-1FB81D6E7FBD}"/>
                </a:ext>
              </a:extLst>
            </p:cNvPr>
            <p:cNvSpPr/>
            <p:nvPr/>
          </p:nvSpPr>
          <p:spPr>
            <a:xfrm>
              <a:off x="3870664" y="914401"/>
              <a:ext cx="648070" cy="867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C68B1641-7131-9250-3118-31ACD9BF2772}"/>
                </a:ext>
              </a:extLst>
            </p:cNvPr>
            <p:cNvSpPr/>
            <p:nvPr/>
          </p:nvSpPr>
          <p:spPr>
            <a:xfrm>
              <a:off x="3905250" y="952500"/>
              <a:ext cx="571500" cy="82895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96007BC4-CC3E-F23C-5A20-F8A73B49E3BD}"/>
                </a:ext>
              </a:extLst>
            </p:cNvPr>
            <p:cNvSpPr/>
            <p:nvPr/>
          </p:nvSpPr>
          <p:spPr>
            <a:xfrm>
              <a:off x="4362450" y="1313709"/>
              <a:ext cx="57150" cy="9839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85635DE0-89D4-0A33-4ABC-CA56625E2EA6}"/>
              </a:ext>
            </a:extLst>
          </p:cNvPr>
          <p:cNvGrpSpPr/>
          <p:nvPr/>
        </p:nvGrpSpPr>
        <p:grpSpPr>
          <a:xfrm>
            <a:off x="4872553" y="5247336"/>
            <a:ext cx="587474" cy="785983"/>
            <a:chOff x="3870664" y="914401"/>
            <a:chExt cx="648070" cy="867054"/>
          </a:xfrm>
        </p:grpSpPr>
        <p:sp>
          <p:nvSpPr>
            <p:cNvPr id="96" name="矩形 95">
              <a:extLst>
                <a:ext uri="{FF2B5EF4-FFF2-40B4-BE49-F238E27FC236}">
                  <a16:creationId xmlns:a16="http://schemas.microsoft.com/office/drawing/2014/main" id="{81FF32BC-2BAB-A62C-49AD-5448BA461F33}"/>
                </a:ext>
              </a:extLst>
            </p:cNvPr>
            <p:cNvSpPr/>
            <p:nvPr/>
          </p:nvSpPr>
          <p:spPr>
            <a:xfrm>
              <a:off x="3870664" y="914401"/>
              <a:ext cx="648070" cy="867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矩形 96">
              <a:extLst>
                <a:ext uri="{FF2B5EF4-FFF2-40B4-BE49-F238E27FC236}">
                  <a16:creationId xmlns:a16="http://schemas.microsoft.com/office/drawing/2014/main" id="{FE8DDE96-36C6-5972-AA03-D29EBF8B36D7}"/>
                </a:ext>
              </a:extLst>
            </p:cNvPr>
            <p:cNvSpPr/>
            <p:nvPr/>
          </p:nvSpPr>
          <p:spPr>
            <a:xfrm>
              <a:off x="3905250" y="952500"/>
              <a:ext cx="571500" cy="82895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椭圆 97">
              <a:extLst>
                <a:ext uri="{FF2B5EF4-FFF2-40B4-BE49-F238E27FC236}">
                  <a16:creationId xmlns:a16="http://schemas.microsoft.com/office/drawing/2014/main" id="{557023C8-2E56-0B35-9123-0F8220254620}"/>
                </a:ext>
              </a:extLst>
            </p:cNvPr>
            <p:cNvSpPr/>
            <p:nvPr/>
          </p:nvSpPr>
          <p:spPr>
            <a:xfrm>
              <a:off x="4362450" y="1313709"/>
              <a:ext cx="57150" cy="9839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E4F18199-5A61-9BFE-BBBC-EAEAF4A005DB}"/>
              </a:ext>
            </a:extLst>
          </p:cNvPr>
          <p:cNvGrpSpPr/>
          <p:nvPr/>
        </p:nvGrpSpPr>
        <p:grpSpPr>
          <a:xfrm>
            <a:off x="5834618" y="5247336"/>
            <a:ext cx="587474" cy="785983"/>
            <a:chOff x="3870664" y="914401"/>
            <a:chExt cx="648070" cy="867054"/>
          </a:xfrm>
        </p:grpSpPr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0888CB39-7B5D-57C6-16AF-541BB89549B5}"/>
                </a:ext>
              </a:extLst>
            </p:cNvPr>
            <p:cNvSpPr/>
            <p:nvPr/>
          </p:nvSpPr>
          <p:spPr>
            <a:xfrm>
              <a:off x="3870664" y="914401"/>
              <a:ext cx="648070" cy="867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矩形 100">
              <a:extLst>
                <a:ext uri="{FF2B5EF4-FFF2-40B4-BE49-F238E27FC236}">
                  <a16:creationId xmlns:a16="http://schemas.microsoft.com/office/drawing/2014/main" id="{84AD0CE9-D143-F0C8-5C7D-F6935CE5324E}"/>
                </a:ext>
              </a:extLst>
            </p:cNvPr>
            <p:cNvSpPr/>
            <p:nvPr/>
          </p:nvSpPr>
          <p:spPr>
            <a:xfrm>
              <a:off x="3905250" y="952500"/>
              <a:ext cx="571500" cy="82895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椭圆 101">
              <a:extLst>
                <a:ext uri="{FF2B5EF4-FFF2-40B4-BE49-F238E27FC236}">
                  <a16:creationId xmlns:a16="http://schemas.microsoft.com/office/drawing/2014/main" id="{89710804-382B-8540-C565-52BBC82971DA}"/>
                </a:ext>
              </a:extLst>
            </p:cNvPr>
            <p:cNvSpPr/>
            <p:nvPr/>
          </p:nvSpPr>
          <p:spPr>
            <a:xfrm>
              <a:off x="4362450" y="1313709"/>
              <a:ext cx="57150" cy="9839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3" name="组合 102">
            <a:extLst>
              <a:ext uri="{FF2B5EF4-FFF2-40B4-BE49-F238E27FC236}">
                <a16:creationId xmlns:a16="http://schemas.microsoft.com/office/drawing/2014/main" id="{6DE3B97B-960D-3DE7-13D2-D04FAC4EFD15}"/>
              </a:ext>
            </a:extLst>
          </p:cNvPr>
          <p:cNvGrpSpPr/>
          <p:nvPr/>
        </p:nvGrpSpPr>
        <p:grpSpPr>
          <a:xfrm>
            <a:off x="6796683" y="5247336"/>
            <a:ext cx="587474" cy="785983"/>
            <a:chOff x="3870664" y="914401"/>
            <a:chExt cx="648070" cy="867054"/>
          </a:xfrm>
        </p:grpSpPr>
        <p:sp>
          <p:nvSpPr>
            <p:cNvPr id="104" name="矩形 103">
              <a:extLst>
                <a:ext uri="{FF2B5EF4-FFF2-40B4-BE49-F238E27FC236}">
                  <a16:creationId xmlns:a16="http://schemas.microsoft.com/office/drawing/2014/main" id="{6FB05F4E-6CD6-CD3B-49E7-BA0CB7CFFDDC}"/>
                </a:ext>
              </a:extLst>
            </p:cNvPr>
            <p:cNvSpPr/>
            <p:nvPr/>
          </p:nvSpPr>
          <p:spPr>
            <a:xfrm>
              <a:off x="3870664" y="914401"/>
              <a:ext cx="648070" cy="867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5EA0845A-EBC6-62D3-07F3-CE7C9B8F5BF2}"/>
                </a:ext>
              </a:extLst>
            </p:cNvPr>
            <p:cNvSpPr/>
            <p:nvPr/>
          </p:nvSpPr>
          <p:spPr>
            <a:xfrm>
              <a:off x="3905250" y="952500"/>
              <a:ext cx="571500" cy="82895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6" name="椭圆 105">
              <a:extLst>
                <a:ext uri="{FF2B5EF4-FFF2-40B4-BE49-F238E27FC236}">
                  <a16:creationId xmlns:a16="http://schemas.microsoft.com/office/drawing/2014/main" id="{D477AF1C-043C-E359-B44E-8804F76DEAAB}"/>
                </a:ext>
              </a:extLst>
            </p:cNvPr>
            <p:cNvSpPr/>
            <p:nvPr/>
          </p:nvSpPr>
          <p:spPr>
            <a:xfrm>
              <a:off x="4362450" y="1313709"/>
              <a:ext cx="57150" cy="9839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2DE3C42F-B46F-E325-385C-A203C7480EE3}"/>
              </a:ext>
            </a:extLst>
          </p:cNvPr>
          <p:cNvGrpSpPr/>
          <p:nvPr/>
        </p:nvGrpSpPr>
        <p:grpSpPr>
          <a:xfrm>
            <a:off x="7758748" y="5247336"/>
            <a:ext cx="587474" cy="785983"/>
            <a:chOff x="3870664" y="914401"/>
            <a:chExt cx="648070" cy="867054"/>
          </a:xfrm>
        </p:grpSpPr>
        <p:sp>
          <p:nvSpPr>
            <p:cNvPr id="108" name="矩形 107">
              <a:extLst>
                <a:ext uri="{FF2B5EF4-FFF2-40B4-BE49-F238E27FC236}">
                  <a16:creationId xmlns:a16="http://schemas.microsoft.com/office/drawing/2014/main" id="{D57BFE47-94F1-6675-EDC1-673C10BFEBEF}"/>
                </a:ext>
              </a:extLst>
            </p:cNvPr>
            <p:cNvSpPr/>
            <p:nvPr/>
          </p:nvSpPr>
          <p:spPr>
            <a:xfrm>
              <a:off x="3870664" y="914401"/>
              <a:ext cx="648070" cy="86705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9" name="矩形 108">
              <a:extLst>
                <a:ext uri="{FF2B5EF4-FFF2-40B4-BE49-F238E27FC236}">
                  <a16:creationId xmlns:a16="http://schemas.microsoft.com/office/drawing/2014/main" id="{1EB7BC52-78E9-102E-73B5-AE08DE2A95D6}"/>
                </a:ext>
              </a:extLst>
            </p:cNvPr>
            <p:cNvSpPr/>
            <p:nvPr/>
          </p:nvSpPr>
          <p:spPr>
            <a:xfrm>
              <a:off x="3905250" y="952500"/>
              <a:ext cx="571500" cy="82895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0" name="椭圆 109">
              <a:extLst>
                <a:ext uri="{FF2B5EF4-FFF2-40B4-BE49-F238E27FC236}">
                  <a16:creationId xmlns:a16="http://schemas.microsoft.com/office/drawing/2014/main" id="{D88EA89D-E621-6C18-B3DE-966EB370551E}"/>
                </a:ext>
              </a:extLst>
            </p:cNvPr>
            <p:cNvSpPr/>
            <p:nvPr/>
          </p:nvSpPr>
          <p:spPr>
            <a:xfrm>
              <a:off x="4362450" y="1313709"/>
              <a:ext cx="57150" cy="9839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箭头: 右 2">
            <a:extLst>
              <a:ext uri="{FF2B5EF4-FFF2-40B4-BE49-F238E27FC236}">
                <a16:creationId xmlns:a16="http://schemas.microsoft.com/office/drawing/2014/main" id="{D7CD5990-88B6-79BE-683B-CAC629F01249}"/>
              </a:ext>
            </a:extLst>
          </p:cNvPr>
          <p:cNvSpPr/>
          <p:nvPr/>
        </p:nvSpPr>
        <p:spPr>
          <a:xfrm>
            <a:off x="3963314" y="6570285"/>
            <a:ext cx="506127" cy="23918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椭圆 110">
            <a:extLst>
              <a:ext uri="{FF2B5EF4-FFF2-40B4-BE49-F238E27FC236}">
                <a16:creationId xmlns:a16="http://schemas.microsoft.com/office/drawing/2014/main" id="{0044631E-21BE-A25F-19CA-1684DCCFDC76}"/>
              </a:ext>
            </a:extLst>
          </p:cNvPr>
          <p:cNvSpPr/>
          <p:nvPr/>
        </p:nvSpPr>
        <p:spPr>
          <a:xfrm>
            <a:off x="4087963" y="5640327"/>
            <a:ext cx="216522" cy="21652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2" name="矩形 111">
            <a:extLst>
              <a:ext uri="{FF2B5EF4-FFF2-40B4-BE49-F238E27FC236}">
                <a16:creationId xmlns:a16="http://schemas.microsoft.com/office/drawing/2014/main" id="{0C5E0746-E62F-7ACA-F077-A5ABA643CC14}"/>
              </a:ext>
            </a:extLst>
          </p:cNvPr>
          <p:cNvSpPr/>
          <p:nvPr/>
        </p:nvSpPr>
        <p:spPr>
          <a:xfrm>
            <a:off x="7872919" y="6133186"/>
            <a:ext cx="3834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  <a:endParaRPr lang="zh-CN" alt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4136F502-4657-8C4E-F528-15FE29033A21}"/>
              </a:ext>
            </a:extLst>
          </p:cNvPr>
          <p:cNvSpPr/>
          <p:nvPr/>
        </p:nvSpPr>
        <p:spPr>
          <a:xfrm>
            <a:off x="3998756" y="6133186"/>
            <a:ext cx="3834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zh-CN" alt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4" name="矩形 113">
            <a:extLst>
              <a:ext uri="{FF2B5EF4-FFF2-40B4-BE49-F238E27FC236}">
                <a16:creationId xmlns:a16="http://schemas.microsoft.com/office/drawing/2014/main" id="{01B2497C-8787-AE8A-0E55-B86221C41DA1}"/>
              </a:ext>
            </a:extLst>
          </p:cNvPr>
          <p:cNvSpPr/>
          <p:nvPr/>
        </p:nvSpPr>
        <p:spPr>
          <a:xfrm>
            <a:off x="4980248" y="6133186"/>
            <a:ext cx="3834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endParaRPr lang="zh-CN" alt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id="{10CFF20F-E759-8D47-BCE5-55989F4665AB}"/>
              </a:ext>
            </a:extLst>
          </p:cNvPr>
          <p:cNvSpPr/>
          <p:nvPr/>
        </p:nvSpPr>
        <p:spPr>
          <a:xfrm>
            <a:off x="5961740" y="6133186"/>
            <a:ext cx="3834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endParaRPr lang="zh-CN" alt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6" name="矩形 115">
            <a:extLst>
              <a:ext uri="{FF2B5EF4-FFF2-40B4-BE49-F238E27FC236}">
                <a16:creationId xmlns:a16="http://schemas.microsoft.com/office/drawing/2014/main" id="{71F102C7-3960-8786-E655-3934CE384FA4}"/>
              </a:ext>
            </a:extLst>
          </p:cNvPr>
          <p:cNvSpPr/>
          <p:nvPr/>
        </p:nvSpPr>
        <p:spPr>
          <a:xfrm>
            <a:off x="6943232" y="6115131"/>
            <a:ext cx="3834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r>
            <a:endParaRPr lang="zh-CN" alt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06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1" grpId="0" animBg="1"/>
      <p:bldP spid="112" grpId="0"/>
      <p:bldP spid="113" grpId="0"/>
      <p:bldP spid="114" grpId="0"/>
      <p:bldP spid="115" grpId="0"/>
      <p:bldP spid="1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01AB6B-CBB4-8D5C-80C0-336E7E8F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393" y="2536825"/>
            <a:ext cx="2843213" cy="1035050"/>
          </a:xfrm>
        </p:spPr>
        <p:txBody>
          <a:bodyPr>
            <a:normAutofit/>
          </a:bodyPr>
          <a:lstStyle/>
          <a:p>
            <a:r>
              <a:rPr lang="zh-CN" altLang="en-US" sz="5200" dirty="0">
                <a:latin typeface="黑体" panose="02010609060101010101" pitchFamily="49" charset="-122"/>
                <a:ea typeface="黑体" panose="02010609060101010101" pitchFamily="49" charset="-122"/>
              </a:rPr>
              <a:t>谢谢观赏</a:t>
            </a:r>
          </a:p>
        </p:txBody>
      </p:sp>
    </p:spTree>
    <p:extLst>
      <p:ext uri="{BB962C8B-B14F-4D97-AF65-F5344CB8AC3E}">
        <p14:creationId xmlns:p14="http://schemas.microsoft.com/office/powerpoint/2010/main" val="679323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19</Words>
  <Application>Microsoft Office PowerPoint</Application>
  <PresentationFormat>宽屏</PresentationFormat>
  <Paragraphs>15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等线</vt:lpstr>
      <vt:lpstr>等线 Light</vt:lpstr>
      <vt:lpstr>黑体</vt:lpstr>
      <vt:lpstr>Arial</vt:lpstr>
      <vt:lpstr>Office 主题​​</vt:lpstr>
      <vt:lpstr>小小外卖员</vt:lpstr>
      <vt:lpstr>PowerPoint 演示文稿</vt:lpstr>
      <vt:lpstr>PowerPoint 演示文稿</vt:lpstr>
      <vt:lpstr>PowerPoint 演示文稿</vt:lpstr>
      <vt:lpstr>PowerPoint 演示文稿</vt:lpstr>
      <vt:lpstr>谢谢观赏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challen zhou</dc:creator>
  <cp:lastModifiedBy>challen zhou</cp:lastModifiedBy>
  <cp:revision>6</cp:revision>
  <dcterms:created xsi:type="dcterms:W3CDTF">2025-02-24T01:33:24Z</dcterms:created>
  <dcterms:modified xsi:type="dcterms:W3CDTF">2025-02-27T08:24:42Z</dcterms:modified>
</cp:coreProperties>
</file>