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57" r:id="rId4"/>
    <p:sldId id="268" r:id="rId5"/>
    <p:sldId id="269" r:id="rId6"/>
    <p:sldId id="270" r:id="rId7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8.xml"/><Relationship Id="rId7" Type="http://schemas.openxmlformats.org/officeDocument/2006/relationships/image" Target="../media/image8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7.jpeg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jpeg"/><Relationship Id="rId4" Type="http://schemas.openxmlformats.org/officeDocument/2006/relationships/tags" Target="../tags/tag9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808513"/>
            <a:ext cx="9144000" cy="938356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br>
              <a:rPr lang="zh-CN" altLang="zh-C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zh-CN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艺术活动：冰糖葫芦（手工）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3181.jpg_wh300.jpg3181.jpg_wh30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0" y="612395"/>
            <a:ext cx="6179889" cy="5790412"/>
          </a:xfrm>
          <a:prstGeom prst="rect">
            <a:avLst/>
          </a:prstGeom>
        </p:spPr>
      </p:pic>
      <p:pic>
        <p:nvPicPr>
          <p:cNvPr id="3" name="图片 2" descr="C:\Users\Administrator\Desktop\s13410386_157262102590813.jpgs13410386_1572621025908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79889" y="141529"/>
            <a:ext cx="6012113" cy="6382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U7398P704DT20141117144550.jpgU7398P704DT2014111714455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662473"/>
            <a:ext cx="5383763" cy="5533053"/>
          </a:xfrm>
          <a:prstGeom prst="rect">
            <a:avLst/>
          </a:prstGeom>
        </p:spPr>
      </p:pic>
      <p:pic>
        <p:nvPicPr>
          <p:cNvPr id="3" name="图片 2" descr="C:\Users\Administrator\Desktop\t013174ec0c2ff644b9.jpgt013174ec0c2ff644b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5383763" y="1413945"/>
            <a:ext cx="6808237" cy="4030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7acdc0a19a34043b63cd3e4188f0e0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r="8015" b="6673"/>
          <a:stretch>
            <a:fillRect/>
          </a:stretch>
        </p:blipFill>
        <p:spPr>
          <a:xfrm>
            <a:off x="0" y="271643"/>
            <a:ext cx="5864699" cy="6314713"/>
          </a:xfrm>
          <a:prstGeom prst="rect">
            <a:avLst/>
          </a:prstGeom>
        </p:spPr>
      </p:pic>
      <p:pic>
        <p:nvPicPr>
          <p:cNvPr id="3" name="图片 2" descr="t01192969eca9952bd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698" y="1325172"/>
            <a:ext cx="6327302" cy="4207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7acdc0a19a34043b63cd3e4188f0e0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r="8015" b="6673"/>
          <a:stretch>
            <a:fillRect/>
          </a:stretch>
        </p:blipFill>
        <p:spPr>
          <a:xfrm>
            <a:off x="279919" y="299085"/>
            <a:ext cx="3595173" cy="3138805"/>
          </a:xfrm>
          <a:prstGeom prst="rect">
            <a:avLst/>
          </a:prstGeom>
        </p:spPr>
      </p:pic>
      <p:pic>
        <p:nvPicPr>
          <p:cNvPr id="3" name="图片 2" descr="t01192969eca9952bd9"/>
          <p:cNvPicPr>
            <a:picLocks noChangeAspect="1"/>
          </p:cNvPicPr>
          <p:nvPr/>
        </p:nvPicPr>
        <p:blipFill>
          <a:blip r:embed="rId7"/>
          <a:srcRect r="7349"/>
          <a:stretch/>
        </p:blipFill>
        <p:spPr>
          <a:xfrm>
            <a:off x="3875092" y="299085"/>
            <a:ext cx="3918664" cy="3138805"/>
          </a:xfrm>
          <a:prstGeom prst="rect">
            <a:avLst/>
          </a:prstGeom>
        </p:spPr>
      </p:pic>
      <p:pic>
        <p:nvPicPr>
          <p:cNvPr id="4" name="图片 3" descr="C:\Users\Administrator\Desktop\t013174ec0c2ff644b9.jpgt013174ec0c2ff644b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7793755" y="290831"/>
            <a:ext cx="4110767" cy="3138169"/>
          </a:xfrm>
          <a:prstGeom prst="rect">
            <a:avLst/>
          </a:prstGeom>
        </p:spPr>
      </p:pic>
      <p:pic>
        <p:nvPicPr>
          <p:cNvPr id="5" name="图片 4" descr="C:\Users\Administrator\Desktop\U7398P704DT20141117144550.jpgU7398P704DT2014111714455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279919" y="3437890"/>
            <a:ext cx="3595173" cy="2966085"/>
          </a:xfrm>
          <a:prstGeom prst="rect">
            <a:avLst/>
          </a:prstGeom>
        </p:spPr>
      </p:pic>
      <p:pic>
        <p:nvPicPr>
          <p:cNvPr id="6" name="图片 5" descr="C:\Users\Administrator\Desktop\3181.jpg_wh300.jpg3181.jpg_wh30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3875091" y="3429000"/>
            <a:ext cx="3918664" cy="2974975"/>
          </a:xfrm>
          <a:prstGeom prst="rect">
            <a:avLst/>
          </a:prstGeom>
        </p:spPr>
      </p:pic>
      <p:pic>
        <p:nvPicPr>
          <p:cNvPr id="7" name="图片 6" descr="C:\Users\Administrator\Desktop\s13410386_157262102590813.jpgs13410386_157262102590813"/>
          <p:cNvPicPr>
            <a:picLocks noChangeAspect="1"/>
          </p:cNvPicPr>
          <p:nvPr/>
        </p:nvPicPr>
        <p:blipFill>
          <a:blip r:embed="rId11"/>
          <a:srcRect t="26689"/>
          <a:stretch/>
        </p:blipFill>
        <p:spPr>
          <a:xfrm>
            <a:off x="7793755" y="3429000"/>
            <a:ext cx="3496286" cy="2992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llMGJhMWIyODI2ZjM5Y2E5M2EyOWIwMDBlYjNiYm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0178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Office PowerPoint</Application>
  <PresentationFormat>宽屏</PresentationFormat>
  <Paragraphs>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楷体</vt:lpstr>
      <vt:lpstr>Arial</vt:lpstr>
      <vt:lpstr>Calibri</vt:lpstr>
      <vt:lpstr>Office 主题</vt:lpstr>
      <vt:lpstr> 艺术活动：冰糖葫芦（手工）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10</cp:revision>
  <dcterms:created xsi:type="dcterms:W3CDTF">2021-06-25T01:05:00Z</dcterms:created>
  <dcterms:modified xsi:type="dcterms:W3CDTF">2025-05-30T06:06:06Z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A09D2D455A6D4BDBADA11D57245D0D42</vt:lpwstr>
  </property>
  <property fmtid="{D5CDD505-2E9C-101B-9397-08002B2CF9AE}" pid="3" name="KSOProductBuildVer">
    <vt:lpwstr>2052-12.1.0.16417</vt:lpwstr>
  </property>
</Properties>
</file>