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熊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025" y="-976630"/>
            <a:ext cx="6628130" cy="9375775"/>
          </a:xfrm>
          <a:prstGeom prst="rect">
            <a:avLst/>
          </a:prstGeom>
        </p:spPr>
      </p:pic>
      <p:pic>
        <p:nvPicPr>
          <p:cNvPr id="5" name="图片 4" descr="熊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975" y="2018030"/>
            <a:ext cx="3845560" cy="54406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79225" y="15849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熊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025" y="-976630"/>
            <a:ext cx="6628130" cy="9375775"/>
          </a:xfrm>
          <a:prstGeom prst="rect">
            <a:avLst/>
          </a:prstGeom>
        </p:spPr>
      </p:pic>
      <p:pic>
        <p:nvPicPr>
          <p:cNvPr id="5" name="图片 4" descr="熊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310" y="2084070"/>
            <a:ext cx="3845560" cy="544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熊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8445" y="-976630"/>
            <a:ext cx="6628130" cy="9375775"/>
          </a:xfrm>
          <a:prstGeom prst="rect">
            <a:avLst/>
          </a:prstGeom>
        </p:spPr>
      </p:pic>
      <p:pic>
        <p:nvPicPr>
          <p:cNvPr id="5" name="图片 4" descr="熊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305" y="2089785"/>
            <a:ext cx="3845560" cy="5440680"/>
          </a:xfrm>
          <a:prstGeom prst="rect">
            <a:avLst/>
          </a:prstGeom>
        </p:spPr>
      </p:pic>
      <p:pic>
        <p:nvPicPr>
          <p:cNvPr id="6" name="图片 5" descr="熊大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845" y="315595"/>
            <a:ext cx="5451475" cy="7711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OWI2OGUzNTBhMjQ1MDUyOTNhYWEzMDU1ZGM5YTc4Zm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张晓蕾</cp:lastModifiedBy>
  <cp:revision>3</cp:revision>
  <dcterms:created xsi:type="dcterms:W3CDTF">2023-08-09T12:44:00Z</dcterms:created>
  <dcterms:modified xsi:type="dcterms:W3CDTF">2024-05-14T08:16:17Z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2052-12.1.0.16729</vt:lpwstr>
  </property>
</Properties>
</file>