
<file path=[Content_Types].xml><?xml version="1.0" encoding="utf-8"?>
<Types xmlns="http://schemas.openxmlformats.org/package/2006/content-types"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5"/>
  </p:notesMasterIdLst>
  <p:sldIdLst>
    <p:sldId id="256" r:id="rId3"/>
    <p:sldId id="258" r:id="rId4"/>
    <p:sldId id="273" r:id="rId6"/>
    <p:sldId id="285" r:id="rId7"/>
    <p:sldId id="274" r:id="rId8"/>
    <p:sldId id="286" r:id="rId9"/>
    <p:sldId id="284" r:id="rId10"/>
    <p:sldId id="275" r:id="rId11"/>
    <p:sldId id="276" r:id="rId12"/>
    <p:sldId id="290" r:id="rId13"/>
    <p:sldId id="287" r:id="rId14"/>
    <p:sldId id="277" r:id="rId15"/>
    <p:sldId id="289" r:id="rId16"/>
    <p:sldId id="278" r:id="rId17"/>
    <p:sldId id="279" r:id="rId18"/>
    <p:sldId id="292" r:id="rId19"/>
    <p:sldId id="288" r:id="rId20"/>
    <p:sldId id="280" r:id="rId21"/>
    <p:sldId id="281" r:id="rId22"/>
    <p:sldId id="291" r:id="rId23"/>
    <p:sldId id="282" r:id="rId24"/>
  </p:sldIdLst>
  <p:sldSz cx="12192000" cy="6858000"/>
  <p:notesSz cx="6858000" cy="9144000"/>
  <p:custDataLst>
    <p:tags r:id="rId28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3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8" Type="http://schemas.openxmlformats.org/officeDocument/2006/relationships/tags" Target="tags/tag1.xml"/><Relationship Id="rId27" Type="http://schemas.openxmlformats.org/officeDocument/2006/relationships/tableStyles" Target="tableStyles.xml"/><Relationship Id="rId26" Type="http://schemas.openxmlformats.org/officeDocument/2006/relationships/viewProps" Target="viewProps.xml"/><Relationship Id="rId25" Type="http://schemas.openxmlformats.org/officeDocument/2006/relationships/presProps" Target="presProps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4.jpeg"/><Relationship Id="rId1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5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6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7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8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9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0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1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2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3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4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5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6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7.jpeg"/></Relationships>
</file>

<file path=ppt/slides/_rels/slide18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7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8.jpeg"/><Relationship Id="rId1" Type="http://schemas.openxmlformats.org/officeDocument/2006/relationships/image" Target="../media/image17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9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0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/>
          <p:cNvPicPr/>
          <p:nvPr/>
        </p:nvPicPr>
        <p:blipFill>
          <a:blip r:embed="rId1"/>
          <a:stretch>
            <a:fillRect/>
          </a:stretch>
        </p:blipFill>
        <p:spPr>
          <a:xfrm>
            <a:off x="2635250" y="0"/>
            <a:ext cx="6898005" cy="685800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1056005" y="5885815"/>
            <a:ext cx="9989185" cy="972185"/>
          </a:xfrm>
        </p:spPr>
        <p:txBody>
          <a:bodyPr>
            <a:normAutofit/>
          </a:bodyPr>
          <a:p>
            <a:pPr marL="0" indent="0" fontAlgn="auto">
              <a:lnSpc>
                <a:spcPts val="2600"/>
              </a:lnSpc>
              <a:buNone/>
            </a:pPr>
            <a:r>
              <a:rPr lang="zh-CN" altLang="en-US" sz="2000"/>
              <a:t>爸爸要带小野猪们去游乐园，可是，小威利非要待在家里不可，因为他想和妈妈在一起。</a:t>
            </a:r>
            <a:endParaRPr lang="zh-CN" altLang="en-US" sz="2000"/>
          </a:p>
          <a:p>
            <a:pPr marL="0" indent="0" fontAlgn="auto">
              <a:lnSpc>
                <a:spcPts val="2600"/>
              </a:lnSpc>
              <a:buNone/>
            </a:pPr>
            <a:r>
              <a:rPr lang="zh-CN" altLang="en-US" sz="2000"/>
              <a:t>威利要帮妈妈做家务。</a:t>
            </a:r>
            <a:endParaRPr lang="zh-CN" altLang="en-US" sz="2000"/>
          </a:p>
        </p:txBody>
      </p:sp>
      <p:pic>
        <p:nvPicPr>
          <p:cNvPr id="104" name="图片 103"/>
          <p:cNvPicPr/>
          <p:nvPr/>
        </p:nvPicPr>
        <p:blipFill>
          <a:blip r:embed="rId1"/>
          <a:stretch>
            <a:fillRect/>
          </a:stretch>
        </p:blipFill>
        <p:spPr>
          <a:xfrm>
            <a:off x="754698" y="-45720"/>
            <a:ext cx="10591800" cy="593153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52170" y="5914390"/>
            <a:ext cx="10622915" cy="1043940"/>
          </a:xfrm>
        </p:spPr>
        <p:txBody>
          <a:bodyPr>
            <a:normAutofit/>
          </a:bodyPr>
          <a:p>
            <a:pPr marL="0" indent="0" fontAlgn="auto">
              <a:lnSpc>
                <a:spcPts val="2600"/>
              </a:lnSpc>
              <a:buNone/>
            </a:pPr>
            <a:r>
              <a:rPr lang="zh-CN" altLang="en-US" sz="2000"/>
              <a:t>是呀，有好多事情要做呢！首先是整理房间，积木要放到箱子里。彩色画笔也要放回盒子里去。其他东西就放到抽屉里吧。</a:t>
            </a:r>
            <a:endParaRPr lang="zh-CN" altLang="en-US" sz="2000"/>
          </a:p>
          <a:p>
            <a:pPr marL="0" indent="0" fontAlgn="auto">
              <a:lnSpc>
                <a:spcPts val="2600"/>
              </a:lnSpc>
              <a:buNone/>
            </a:pPr>
            <a:endParaRPr lang="zh-CN" altLang="en-US" sz="2000"/>
          </a:p>
        </p:txBody>
      </p:sp>
      <p:pic>
        <p:nvPicPr>
          <p:cNvPr id="105" name="图片 104"/>
          <p:cNvPicPr/>
          <p:nvPr/>
        </p:nvPicPr>
        <p:blipFill>
          <a:blip r:embed="rId1"/>
          <a:stretch>
            <a:fillRect/>
          </a:stretch>
        </p:blipFill>
        <p:spPr>
          <a:xfrm>
            <a:off x="836930" y="635"/>
            <a:ext cx="10653395" cy="591312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07" name="图片 106"/>
          <p:cNvPicPr/>
          <p:nvPr/>
        </p:nvPicPr>
        <p:blipFill>
          <a:blip r:embed="rId2"/>
          <a:stretch>
            <a:fillRect/>
          </a:stretch>
        </p:blipFill>
        <p:spPr>
          <a:xfrm>
            <a:off x="661670" y="-58420"/>
            <a:ext cx="10813415" cy="601535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2877503" y="5849620"/>
            <a:ext cx="6436995" cy="1319530"/>
          </a:xfrm>
        </p:spPr>
        <p:txBody>
          <a:bodyPr>
            <a:normAutofit/>
          </a:bodyPr>
          <a:p>
            <a:pPr marL="0" indent="0" fontAlgn="auto">
              <a:lnSpc>
                <a:spcPts val="2600"/>
              </a:lnSpc>
              <a:buNone/>
            </a:pPr>
            <a:r>
              <a:rPr lang="zh-CN" altLang="en-US" sz="2000"/>
              <a:t>“收好了！”威利说。</a:t>
            </a:r>
            <a:endParaRPr lang="zh-CN" altLang="en-US" sz="2000"/>
          </a:p>
          <a:p>
            <a:pPr marL="0" indent="0" fontAlgn="auto">
              <a:lnSpc>
                <a:spcPts val="2600"/>
              </a:lnSpc>
              <a:buNone/>
            </a:pPr>
            <a:r>
              <a:rPr lang="zh-CN" altLang="en-US" sz="2000"/>
              <a:t>“威利好棒哦！”妈妈表扬了他。</a:t>
            </a:r>
            <a:endParaRPr lang="zh-CN" altLang="en-US" sz="2000"/>
          </a:p>
        </p:txBody>
      </p:sp>
      <p:pic>
        <p:nvPicPr>
          <p:cNvPr id="105" name="图片 104"/>
          <p:cNvPicPr/>
          <p:nvPr/>
        </p:nvPicPr>
        <p:blipFill>
          <a:blip r:embed="rId1"/>
          <a:stretch>
            <a:fillRect/>
          </a:stretch>
        </p:blipFill>
        <p:spPr>
          <a:xfrm>
            <a:off x="838200" y="0"/>
            <a:ext cx="10515600" cy="584962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742950" y="6034405"/>
            <a:ext cx="10686415" cy="723265"/>
          </a:xfrm>
        </p:spPr>
        <p:txBody>
          <a:bodyPr>
            <a:normAutofit fontScale="90000"/>
          </a:bodyPr>
          <a:p>
            <a:pPr marL="0" indent="0" fontAlgn="auto">
              <a:lnSpc>
                <a:spcPts val="2600"/>
              </a:lnSpc>
              <a:buNone/>
            </a:pPr>
            <a:r>
              <a:rPr lang="zh-CN" altLang="en-US" sz="2000"/>
              <a:t>然后是晾衣服。小威利帮妈妈递夹子。先拿一个红色的夹子，然后拿黄色和绿色的，最后是蓝色的。</a:t>
            </a:r>
            <a:endParaRPr lang="zh-CN" altLang="en-US" sz="2000"/>
          </a:p>
        </p:txBody>
      </p:sp>
      <p:pic>
        <p:nvPicPr>
          <p:cNvPr id="106" name="图片 105"/>
          <p:cNvPicPr/>
          <p:nvPr/>
        </p:nvPicPr>
        <p:blipFill>
          <a:blip r:embed="rId1"/>
          <a:stretch>
            <a:fillRect/>
          </a:stretch>
        </p:blipFill>
        <p:spPr>
          <a:xfrm>
            <a:off x="680085" y="20320"/>
            <a:ext cx="10811510" cy="601408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706813" y="5910580"/>
            <a:ext cx="4887595" cy="1925320"/>
          </a:xfrm>
        </p:spPr>
        <p:txBody>
          <a:bodyPr>
            <a:normAutofit/>
          </a:bodyPr>
          <a:p>
            <a:pPr marL="0" indent="0" fontAlgn="auto">
              <a:lnSpc>
                <a:spcPts val="2600"/>
              </a:lnSpc>
              <a:buNone/>
            </a:pPr>
            <a:r>
              <a:rPr lang="zh-CN" altLang="en-US" sz="2000"/>
              <a:t>妈妈开始打扫卫生了，威利打开吸尘器。</a:t>
            </a:r>
            <a:endParaRPr lang="zh-CN" altLang="en-US" sz="2000"/>
          </a:p>
          <a:p>
            <a:pPr marL="0" indent="0" fontAlgn="auto">
              <a:lnSpc>
                <a:spcPts val="2600"/>
              </a:lnSpc>
              <a:buNone/>
            </a:pPr>
            <a:r>
              <a:rPr lang="zh-CN" altLang="en-US" sz="2000"/>
              <a:t>哦，天啊！玩偶小猪差一点就被吸了进去。</a:t>
            </a:r>
            <a:endParaRPr lang="zh-CN" altLang="en-US" sz="2000"/>
          </a:p>
          <a:p>
            <a:pPr marL="0" indent="0" fontAlgn="auto">
              <a:lnSpc>
                <a:spcPts val="2600"/>
              </a:lnSpc>
              <a:buNone/>
            </a:pPr>
            <a:endParaRPr lang="zh-CN" altLang="en-US" sz="2000"/>
          </a:p>
        </p:txBody>
      </p:sp>
      <p:pic>
        <p:nvPicPr>
          <p:cNvPr id="108" name="图片 107"/>
          <p:cNvPicPr/>
          <p:nvPr/>
        </p:nvPicPr>
        <p:blipFill>
          <a:blip r:embed="rId1"/>
          <a:stretch>
            <a:fillRect/>
          </a:stretch>
        </p:blipFill>
        <p:spPr>
          <a:xfrm>
            <a:off x="1134110" y="42545"/>
            <a:ext cx="10033000" cy="586803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2256949" y="6288405"/>
            <a:ext cx="7686675" cy="632460"/>
          </a:xfrm>
        </p:spPr>
        <p:txBody>
          <a:bodyPr>
            <a:normAutofit/>
          </a:bodyPr>
          <a:p>
            <a:pPr marL="0" indent="0" fontAlgn="auto">
              <a:lnSpc>
                <a:spcPts val="2600"/>
              </a:lnSpc>
              <a:buNone/>
            </a:pPr>
            <a:r>
              <a:rPr lang="zh-CN" altLang="en-US" sz="2000"/>
              <a:t>“任何人开始都会这样的。”妈妈一边鼓励他，一边继续打扫屋子。</a:t>
            </a:r>
            <a:endParaRPr lang="zh-CN" altLang="en-US" sz="2000"/>
          </a:p>
        </p:txBody>
      </p:sp>
      <p:pic>
        <p:nvPicPr>
          <p:cNvPr id="109" name="图片 108"/>
          <p:cNvPicPr/>
          <p:nvPr/>
        </p:nvPicPr>
        <p:blipFill>
          <a:blip r:embed="rId1"/>
          <a:stretch>
            <a:fillRect/>
          </a:stretch>
        </p:blipFill>
        <p:spPr>
          <a:xfrm>
            <a:off x="490061" y="9525"/>
            <a:ext cx="11220450" cy="624141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126365" y="5920105"/>
            <a:ext cx="11932285" cy="1022350"/>
          </a:xfrm>
        </p:spPr>
        <p:txBody>
          <a:bodyPr>
            <a:normAutofit/>
          </a:bodyPr>
          <a:p>
            <a:pPr marL="0" indent="0" fontAlgn="auto">
              <a:lnSpc>
                <a:spcPts val="2600"/>
              </a:lnSpc>
              <a:buNone/>
            </a:pPr>
            <a:r>
              <a:rPr lang="zh-CN" altLang="en-US" sz="2000"/>
              <a:t>“宝贝，过来，我们给爸爸他们一个惊喜好不好？”妈妈说，“我们来做一个布丁？还是做一个蛋糕呢？”</a:t>
            </a:r>
            <a:endParaRPr lang="zh-CN" altLang="en-US" sz="2000"/>
          </a:p>
          <a:p>
            <a:pPr marL="0" indent="0" fontAlgn="auto">
              <a:lnSpc>
                <a:spcPts val="2600"/>
              </a:lnSpc>
              <a:buNone/>
            </a:pPr>
            <a:r>
              <a:rPr lang="zh-CN" altLang="en-US" sz="2000"/>
              <a:t>“葡萄干蛋糕！”威利大声说。</a:t>
            </a:r>
            <a:endParaRPr lang="zh-CN" altLang="en-US" sz="2000"/>
          </a:p>
        </p:txBody>
      </p:sp>
      <p:pic>
        <p:nvPicPr>
          <p:cNvPr id="110" name="图片 109"/>
          <p:cNvPicPr/>
          <p:nvPr/>
        </p:nvPicPr>
        <p:blipFill>
          <a:blip r:embed="rId1"/>
          <a:stretch>
            <a:fillRect/>
          </a:stretch>
        </p:blipFill>
        <p:spPr>
          <a:xfrm>
            <a:off x="735648" y="0"/>
            <a:ext cx="10713720" cy="592074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1607503" y="6307455"/>
            <a:ext cx="8962390" cy="486410"/>
          </a:xfrm>
        </p:spPr>
        <p:txBody>
          <a:bodyPr>
            <a:normAutofit/>
          </a:bodyPr>
          <a:p>
            <a:pPr marL="0" indent="0" fontAlgn="auto">
              <a:lnSpc>
                <a:spcPts val="2600"/>
              </a:lnSpc>
              <a:buNone/>
            </a:pPr>
            <a:r>
              <a:rPr lang="zh-CN" altLang="en-US" sz="2000"/>
              <a:t>威利当然喜欢给大家一个惊喜！他连忙翻出妈妈的菜谱。再把大碗抱到桌子上。</a:t>
            </a:r>
            <a:endParaRPr lang="zh-CN" altLang="en-US" sz="2000"/>
          </a:p>
        </p:txBody>
      </p:sp>
      <p:pic>
        <p:nvPicPr>
          <p:cNvPr id="118" name="图片 117"/>
          <p:cNvPicPr/>
          <p:nvPr/>
        </p:nvPicPr>
        <p:blipFill>
          <a:blip r:embed="rId1"/>
          <a:stretch>
            <a:fillRect/>
          </a:stretch>
        </p:blipFill>
        <p:spPr>
          <a:xfrm>
            <a:off x="304800" y="-20955"/>
            <a:ext cx="11567795" cy="632904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1581468" y="6262370"/>
            <a:ext cx="8962390" cy="930910"/>
          </a:xfrm>
        </p:spPr>
        <p:txBody>
          <a:bodyPr>
            <a:normAutofit/>
          </a:bodyPr>
          <a:p>
            <a:pPr marL="0" indent="0" fontAlgn="auto">
              <a:lnSpc>
                <a:spcPts val="2600"/>
              </a:lnSpc>
              <a:buNone/>
            </a:pPr>
            <a:r>
              <a:rPr lang="zh-CN" altLang="en-US" sz="2000">
                <a:sym typeface="+mn-ea"/>
              </a:rPr>
              <a:t>面粉，糖，发酵粉，盐罐儿，葡萄干，还有黄油和牛奶，这些统统都要用到哦</a:t>
            </a:r>
            <a:r>
              <a:rPr lang="en-US" altLang="zh-CN" sz="2000">
                <a:sym typeface="+mn-ea"/>
              </a:rPr>
              <a:t>.</a:t>
            </a:r>
            <a:endParaRPr lang="en-US" altLang="zh-CN" sz="2000">
              <a:sym typeface="+mn-ea"/>
            </a:endParaRPr>
          </a:p>
        </p:txBody>
      </p:sp>
      <p:pic>
        <p:nvPicPr>
          <p:cNvPr id="111" name="图片 110"/>
          <p:cNvPicPr/>
          <p:nvPr/>
        </p:nvPicPr>
        <p:blipFill>
          <a:blip r:embed="rId1"/>
          <a:stretch>
            <a:fillRect/>
          </a:stretch>
        </p:blipFill>
        <p:spPr>
          <a:xfrm>
            <a:off x="1138555" y="-20955"/>
            <a:ext cx="9848215" cy="628332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2719070" y="6260465"/>
            <a:ext cx="6797675" cy="506730"/>
          </a:xfrm>
        </p:spPr>
        <p:txBody>
          <a:bodyPr>
            <a:normAutofit/>
          </a:bodyPr>
          <a:p>
            <a:pPr marL="0" indent="0" fontAlgn="auto">
              <a:lnSpc>
                <a:spcPts val="2600"/>
              </a:lnSpc>
              <a:buNone/>
            </a:pPr>
            <a:r>
              <a:rPr lang="zh-CN" altLang="en-US" sz="2000"/>
              <a:t>“一，二，三！再放三个鸡蛋！做得真棒，宝贝！”妈妈说。</a:t>
            </a:r>
            <a:endParaRPr lang="zh-CN" altLang="en-US" sz="2000"/>
          </a:p>
        </p:txBody>
      </p:sp>
      <p:pic>
        <p:nvPicPr>
          <p:cNvPr id="113" name="图片 112"/>
          <p:cNvPicPr/>
          <p:nvPr/>
        </p:nvPicPr>
        <p:blipFill>
          <a:blip r:embed="rId1"/>
          <a:stretch>
            <a:fillRect/>
          </a:stretch>
        </p:blipFill>
        <p:spPr>
          <a:xfrm>
            <a:off x="576580" y="-3175"/>
            <a:ext cx="11082655" cy="616458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1425258" y="6015355"/>
            <a:ext cx="9385300" cy="804545"/>
          </a:xfrm>
        </p:spPr>
        <p:txBody>
          <a:bodyPr>
            <a:normAutofit/>
          </a:bodyPr>
          <a:p>
            <a:pPr marL="0" indent="0" fontAlgn="auto">
              <a:lnSpc>
                <a:spcPts val="2600"/>
              </a:lnSpc>
              <a:buNone/>
            </a:pPr>
            <a:r>
              <a:rPr lang="zh-CN" altLang="en-US" sz="2000"/>
              <a:t>威利把黄油舀成一个个小球，每个小球的大小都一样哦。可是，鸡蛋一碰就碎了。“嘿嘿，这个我可弄不好。”不过，他马上又试了一次，然后把配料都放进大碗里。</a:t>
            </a:r>
            <a:endParaRPr lang="zh-CN" altLang="en-US" sz="2000"/>
          </a:p>
          <a:p>
            <a:pPr marL="0" indent="0" fontAlgn="auto">
              <a:lnSpc>
                <a:spcPts val="2600"/>
              </a:lnSpc>
              <a:buNone/>
            </a:pPr>
            <a:endParaRPr lang="zh-CN" altLang="en-US" sz="2000"/>
          </a:p>
        </p:txBody>
      </p:sp>
      <p:pic>
        <p:nvPicPr>
          <p:cNvPr id="112" name="图片 111"/>
          <p:cNvPicPr/>
          <p:nvPr/>
        </p:nvPicPr>
        <p:blipFill>
          <a:blip r:embed="rId1"/>
          <a:stretch>
            <a:fillRect/>
          </a:stretch>
        </p:blipFill>
        <p:spPr>
          <a:xfrm>
            <a:off x="1080135" y="8890"/>
            <a:ext cx="10075545" cy="592264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2437448" y="6244590"/>
            <a:ext cx="7307580" cy="676275"/>
          </a:xfrm>
        </p:spPr>
        <p:txBody>
          <a:bodyPr>
            <a:normAutofit/>
          </a:bodyPr>
          <a:p>
            <a:pPr marL="0" indent="0" fontAlgn="auto">
              <a:lnSpc>
                <a:spcPts val="2600"/>
              </a:lnSpc>
              <a:buNone/>
            </a:pPr>
            <a:r>
              <a:rPr lang="zh-CN" altLang="en-US" sz="2000"/>
              <a:t>妈妈把所有的东西都拌在了一起，搅拌机的声音好吵哦！</a:t>
            </a:r>
            <a:endParaRPr lang="zh-CN" altLang="en-US" sz="2000"/>
          </a:p>
        </p:txBody>
      </p:sp>
      <p:pic>
        <p:nvPicPr>
          <p:cNvPr id="117" name="图片 116"/>
          <p:cNvPicPr/>
          <p:nvPr/>
        </p:nvPicPr>
        <p:blipFill>
          <a:blip r:embed="rId1"/>
          <a:stretch>
            <a:fillRect/>
          </a:stretch>
        </p:blipFill>
        <p:spPr>
          <a:xfrm>
            <a:off x="653415" y="15875"/>
            <a:ext cx="10917555" cy="607377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1945005" y="6026150"/>
            <a:ext cx="8388985" cy="825500"/>
          </a:xfrm>
        </p:spPr>
        <p:txBody>
          <a:bodyPr>
            <a:normAutofit/>
          </a:bodyPr>
          <a:p>
            <a:pPr marL="0" indent="0" fontAlgn="auto">
              <a:lnSpc>
                <a:spcPts val="2600"/>
              </a:lnSpc>
              <a:buNone/>
            </a:pPr>
            <a:r>
              <a:rPr lang="zh-CN" altLang="en-US" sz="2000"/>
              <a:t>但是，威利还是听到电话铃响了。妈妈跑进房里接电话。怎么还不出来呀？算了，还是自己动手做蛋糕吧。威利可是妈妈的好帮手哟！</a:t>
            </a:r>
            <a:endParaRPr lang="zh-CN" altLang="en-US" sz="2000"/>
          </a:p>
        </p:txBody>
      </p:sp>
      <p:pic>
        <p:nvPicPr>
          <p:cNvPr id="114" name="图片 113"/>
          <p:cNvPicPr/>
          <p:nvPr/>
        </p:nvPicPr>
        <p:blipFill>
          <a:blip r:embed="rId1"/>
          <a:stretch>
            <a:fillRect/>
          </a:stretch>
        </p:blipFill>
        <p:spPr>
          <a:xfrm>
            <a:off x="785495" y="28575"/>
            <a:ext cx="10708005" cy="595630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951605" y="5799455"/>
            <a:ext cx="4312920" cy="1058545"/>
          </a:xfrm>
        </p:spPr>
        <p:txBody>
          <a:bodyPr>
            <a:normAutofit/>
          </a:bodyPr>
          <a:p>
            <a:pPr marL="0" indent="0" fontAlgn="auto">
              <a:lnSpc>
                <a:spcPts val="2600"/>
              </a:lnSpc>
              <a:buNone/>
            </a:pPr>
            <a:r>
              <a:rPr lang="zh-CN" altLang="en-US" sz="2000"/>
              <a:t>妈妈惊讶极了：“宝贝，你太棒了！”</a:t>
            </a:r>
            <a:endParaRPr lang="zh-CN" altLang="en-US" sz="2000"/>
          </a:p>
          <a:p>
            <a:pPr marL="0" indent="0" fontAlgn="auto">
              <a:lnSpc>
                <a:spcPts val="2600"/>
              </a:lnSpc>
              <a:buNone/>
            </a:pPr>
            <a:r>
              <a:rPr lang="zh-CN" altLang="en-US" sz="2000"/>
              <a:t>威利也觉得，自己真的是好棒好棒哟！</a:t>
            </a:r>
            <a:endParaRPr lang="zh-CN" altLang="en-US" sz="2000"/>
          </a:p>
          <a:p>
            <a:pPr marL="0" indent="0" fontAlgn="auto">
              <a:lnSpc>
                <a:spcPts val="2600"/>
              </a:lnSpc>
              <a:buNone/>
            </a:pPr>
            <a:endParaRPr lang="zh-CN" altLang="en-US" sz="2000"/>
          </a:p>
        </p:txBody>
      </p:sp>
      <p:pic>
        <p:nvPicPr>
          <p:cNvPr id="120" name="图片 119"/>
          <p:cNvPicPr/>
          <p:nvPr/>
        </p:nvPicPr>
        <p:blipFill>
          <a:blip r:embed="rId1"/>
          <a:stretch>
            <a:fillRect/>
          </a:stretch>
        </p:blipFill>
        <p:spPr>
          <a:xfrm>
            <a:off x="1047750" y="59690"/>
            <a:ext cx="10120630" cy="562991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2610168" y="6263640"/>
            <a:ext cx="7010400" cy="762000"/>
          </a:xfrm>
        </p:spPr>
        <p:txBody>
          <a:bodyPr>
            <a:normAutofit/>
          </a:bodyPr>
          <a:p>
            <a:pPr marL="0" indent="0" fontAlgn="auto">
              <a:lnSpc>
                <a:spcPts val="2600"/>
              </a:lnSpc>
              <a:buNone/>
            </a:pPr>
            <a:r>
              <a:rPr lang="zh-CN" altLang="en-US" sz="2000"/>
              <a:t>嗯，小面团真好吃，就是……就是碗上被弄得到处都是小面团。</a:t>
            </a:r>
            <a:endParaRPr lang="zh-CN" altLang="en-US" sz="2000"/>
          </a:p>
        </p:txBody>
      </p:sp>
      <p:pic>
        <p:nvPicPr>
          <p:cNvPr id="122" name="图片 121"/>
          <p:cNvPicPr/>
          <p:nvPr/>
        </p:nvPicPr>
        <p:blipFill>
          <a:blip r:embed="rId1"/>
          <a:stretch>
            <a:fillRect/>
          </a:stretch>
        </p:blipFill>
        <p:spPr>
          <a:xfrm>
            <a:off x="568325" y="9525"/>
            <a:ext cx="11094085" cy="617093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894455" y="5922010"/>
            <a:ext cx="4402455" cy="995045"/>
          </a:xfrm>
        </p:spPr>
        <p:txBody>
          <a:bodyPr>
            <a:normAutofit/>
          </a:bodyPr>
          <a:p>
            <a:pPr marL="0" indent="0" fontAlgn="auto">
              <a:lnSpc>
                <a:spcPts val="2600"/>
              </a:lnSpc>
              <a:buNone/>
            </a:pPr>
            <a:r>
              <a:rPr lang="zh-CN" altLang="en-US" sz="2000"/>
              <a:t>妈妈把蛋糕放进烤箱，开始打扫厨房。</a:t>
            </a:r>
            <a:endParaRPr lang="zh-CN" altLang="en-US" sz="2000"/>
          </a:p>
          <a:p>
            <a:pPr marL="0" indent="0" fontAlgn="auto">
              <a:lnSpc>
                <a:spcPts val="2600"/>
              </a:lnSpc>
              <a:buNone/>
            </a:pPr>
            <a:r>
              <a:rPr lang="zh-CN" altLang="en-US" sz="2000"/>
              <a:t>当然了，威利也在给妈妈帮忙呢。</a:t>
            </a:r>
            <a:endParaRPr lang="zh-CN" altLang="en-US" sz="2000"/>
          </a:p>
          <a:p>
            <a:pPr marL="0" indent="0" fontAlgn="auto">
              <a:lnSpc>
                <a:spcPts val="2600"/>
              </a:lnSpc>
              <a:buNone/>
            </a:pPr>
            <a:endParaRPr lang="zh-CN" altLang="en-US" sz="2000"/>
          </a:p>
        </p:txBody>
      </p:sp>
      <p:pic>
        <p:nvPicPr>
          <p:cNvPr id="115" name="图片 114"/>
          <p:cNvPicPr/>
          <p:nvPr/>
        </p:nvPicPr>
        <p:blipFill>
          <a:blip r:embed="rId1"/>
          <a:stretch>
            <a:fillRect/>
          </a:stretch>
        </p:blipFill>
        <p:spPr>
          <a:xfrm>
            <a:off x="803910" y="12065"/>
            <a:ext cx="10622915" cy="590931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630295" y="6287135"/>
            <a:ext cx="4931410" cy="591820"/>
          </a:xfrm>
        </p:spPr>
        <p:txBody>
          <a:bodyPr>
            <a:normAutofit/>
          </a:bodyPr>
          <a:p>
            <a:pPr marL="0" indent="0" fontAlgn="auto">
              <a:lnSpc>
                <a:spcPts val="2600"/>
              </a:lnSpc>
              <a:buNone/>
            </a:pPr>
            <a:r>
              <a:rPr lang="zh-CN" altLang="en-US" sz="2000"/>
              <a:t>没过多久，厨房里就飘出了蛋糕的香味儿。</a:t>
            </a:r>
            <a:endParaRPr lang="zh-CN" altLang="en-US" sz="2000"/>
          </a:p>
        </p:txBody>
      </p:sp>
      <p:pic>
        <p:nvPicPr>
          <p:cNvPr id="115" name="图片 114"/>
          <p:cNvPicPr/>
          <p:nvPr/>
        </p:nvPicPr>
        <p:blipFill>
          <a:blip r:embed="rId1"/>
          <a:stretch>
            <a:fillRect/>
          </a:stretch>
        </p:blipFill>
        <p:spPr>
          <a:xfrm>
            <a:off x="2857500" y="1543050"/>
            <a:ext cx="6096000" cy="33909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16" name="图片 115"/>
          <p:cNvPicPr/>
          <p:nvPr/>
        </p:nvPicPr>
        <p:blipFill>
          <a:blip r:embed="rId2"/>
          <a:stretch>
            <a:fillRect/>
          </a:stretch>
        </p:blipFill>
        <p:spPr>
          <a:xfrm>
            <a:off x="502285" y="-5080"/>
            <a:ext cx="11259185" cy="626300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1845945" y="5882640"/>
            <a:ext cx="8500110" cy="1184910"/>
          </a:xfrm>
        </p:spPr>
        <p:txBody>
          <a:bodyPr>
            <a:normAutofit/>
          </a:bodyPr>
          <a:p>
            <a:pPr marL="0" indent="0" fontAlgn="auto">
              <a:lnSpc>
                <a:spcPts val="2600"/>
              </a:lnSpc>
              <a:buNone/>
            </a:pPr>
            <a:r>
              <a:rPr lang="zh-CN" altLang="en-US" sz="2000"/>
              <a:t>蛋糕做好啦！</a:t>
            </a:r>
            <a:endParaRPr lang="zh-CN" altLang="en-US" sz="2000"/>
          </a:p>
          <a:p>
            <a:pPr marL="0" indent="0" fontAlgn="auto">
              <a:lnSpc>
                <a:spcPts val="2600"/>
              </a:lnSpc>
              <a:buNone/>
            </a:pPr>
            <a:r>
              <a:rPr lang="zh-CN" altLang="en-US" sz="2000"/>
              <a:t>威利在上面撒了好多奶酪粉，它看起来好吃极了。就在这个时候，门开了。</a:t>
            </a:r>
            <a:endParaRPr lang="zh-CN" altLang="en-US" sz="2000"/>
          </a:p>
          <a:p>
            <a:pPr marL="0" indent="0" fontAlgn="auto">
              <a:lnSpc>
                <a:spcPts val="2600"/>
              </a:lnSpc>
              <a:buNone/>
            </a:pPr>
            <a:endParaRPr lang="zh-CN" altLang="en-US" sz="2000"/>
          </a:p>
        </p:txBody>
      </p:sp>
      <p:pic>
        <p:nvPicPr>
          <p:cNvPr id="123" name="图片 122"/>
          <p:cNvPicPr/>
          <p:nvPr/>
        </p:nvPicPr>
        <p:blipFill>
          <a:blip r:embed="rId1"/>
          <a:stretch>
            <a:fillRect/>
          </a:stretch>
        </p:blipFill>
        <p:spPr>
          <a:xfrm>
            <a:off x="922655" y="29210"/>
            <a:ext cx="10485120" cy="583247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664710" y="5927725"/>
            <a:ext cx="3152140" cy="930275"/>
          </a:xfrm>
        </p:spPr>
        <p:txBody>
          <a:bodyPr>
            <a:normAutofit/>
          </a:bodyPr>
          <a:p>
            <a:pPr marL="0" indent="0" fontAlgn="auto">
              <a:lnSpc>
                <a:spcPts val="2600"/>
              </a:lnSpc>
              <a:buNone/>
            </a:pPr>
            <a:r>
              <a:rPr lang="zh-CN" altLang="en-US" sz="2000"/>
              <a:t>“哇！好香呀！”爸爸说。</a:t>
            </a:r>
            <a:endParaRPr lang="zh-CN" altLang="en-US" sz="2000"/>
          </a:p>
          <a:p>
            <a:pPr marL="0" indent="0" fontAlgn="auto">
              <a:lnSpc>
                <a:spcPts val="2600"/>
              </a:lnSpc>
              <a:buNone/>
            </a:pPr>
            <a:r>
              <a:rPr lang="zh-CN" altLang="en-US" sz="2000"/>
              <a:t>这可真是一个惊喜呢！</a:t>
            </a:r>
            <a:endParaRPr lang="zh-CN" altLang="en-US" sz="2000"/>
          </a:p>
        </p:txBody>
      </p:sp>
      <p:pic>
        <p:nvPicPr>
          <p:cNvPr id="121" name="图片 120"/>
          <p:cNvPicPr/>
          <p:nvPr/>
        </p:nvPicPr>
        <p:blipFill>
          <a:blip r:embed="rId1"/>
          <a:stretch>
            <a:fillRect/>
          </a:stretch>
        </p:blipFill>
        <p:spPr>
          <a:xfrm>
            <a:off x="783590" y="0"/>
            <a:ext cx="10656570" cy="592772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1774190" y="5898515"/>
            <a:ext cx="8261985" cy="909320"/>
          </a:xfrm>
        </p:spPr>
        <p:txBody>
          <a:bodyPr>
            <a:normAutofit/>
          </a:bodyPr>
          <a:p>
            <a:pPr marL="0" indent="0" fontAlgn="auto">
              <a:lnSpc>
                <a:spcPts val="2600"/>
              </a:lnSpc>
              <a:buNone/>
            </a:pPr>
            <a:r>
              <a:rPr lang="zh-CN" altLang="en-US" sz="2000"/>
              <a:t>开动喽！威利亲自为大家切蛋糕，每只小野猪都将分到特别大的一块哦。</a:t>
            </a:r>
            <a:endParaRPr lang="zh-CN" altLang="en-US" sz="2000"/>
          </a:p>
          <a:p>
            <a:pPr marL="0" indent="0" fontAlgn="auto">
              <a:lnSpc>
                <a:spcPts val="2600"/>
              </a:lnSpc>
              <a:buNone/>
            </a:pPr>
            <a:r>
              <a:rPr lang="zh-CN" altLang="en-US" sz="2000"/>
              <a:t>“嗯，威利做的蛋糕一定很好吃！”</a:t>
            </a:r>
            <a:endParaRPr lang="zh-CN" altLang="en-US" sz="2000"/>
          </a:p>
        </p:txBody>
      </p:sp>
      <p:pic>
        <p:nvPicPr>
          <p:cNvPr id="119" name="图片 118"/>
          <p:cNvPicPr/>
          <p:nvPr/>
        </p:nvPicPr>
        <p:blipFill>
          <a:blip r:embed="rId1"/>
          <a:stretch>
            <a:fillRect/>
          </a:stretch>
        </p:blipFill>
        <p:spPr>
          <a:xfrm>
            <a:off x="835660" y="22225"/>
            <a:ext cx="10547350" cy="586676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tags/tag1.xml><?xml version="1.0" encoding="utf-8"?>
<p:tagLst xmlns:p="http://schemas.openxmlformats.org/presentationml/2006/main">
  <p:tag name="commondata" val="eyJoZGlkIjoiZGYxNmRjMjE3ZWYxZWNkNzljNTQ1NWE2MTUxZTE1OGQifQ=="/>
</p:tagLst>
</file>

<file path=ppt/theme/theme1.xml><?xml version="1.0" encoding="utf-8"?>
<a:theme xmlns:a="http://schemas.openxmlformats.org/drawingml/2006/main" name="WPS">
  <a:themeElements>
    <a:clrScheme name="WP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776</Words>
  <Application>WPS 演示</Application>
  <PresentationFormat>宽屏</PresentationFormat>
  <Paragraphs>55</Paragraphs>
  <Slides>21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21</vt:i4>
      </vt:variant>
    </vt:vector>
  </HeadingPairs>
  <TitlesOfParts>
    <vt:vector size="28" baseType="lpstr">
      <vt:lpstr>Arial</vt:lpstr>
      <vt:lpstr>宋体</vt:lpstr>
      <vt:lpstr>Wingdings</vt:lpstr>
      <vt:lpstr>Calibri</vt:lpstr>
      <vt:lpstr>微软雅黑</vt:lpstr>
      <vt:lpstr>Arial Unicode MS</vt:lpstr>
      <vt:lpstr>WPS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奇迹路</cp:lastModifiedBy>
  <cp:revision>15</cp:revision>
  <dcterms:created xsi:type="dcterms:W3CDTF">2023-08-09T12:44:00Z</dcterms:created>
  <dcterms:modified xsi:type="dcterms:W3CDTF">2024-01-10T12:43:16Z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3B0086CAF875411CACBDA13AB9801EF4_13</vt:lpwstr>
  </property>
  <property fmtid="{D5CDD505-2E9C-101B-9397-08002B2CF9AE}" pid="3" name="KSOProductBuildVer">
    <vt:lpwstr>2052-12.1.0.15712</vt:lpwstr>
  </property>
</Properties>
</file>