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66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539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899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195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166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842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324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16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456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63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516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497DB-8794-4530-BC0F-768B742A2721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265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497DB-8794-4530-BC0F-768B742A2721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0D6ED-466B-4D2F-B9A6-F248EDC02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697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-31750"/>
            <a:ext cx="9107487" cy="693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771800" y="1484784"/>
            <a:ext cx="3382938" cy="1470025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zh-CN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找一找</a:t>
            </a:r>
            <a:endParaRPr lang="zh-CN" alt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648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97068AC-1D44-D51D-C25B-1B0353ECCC91}"/>
              </a:ext>
            </a:extLst>
          </p:cNvPr>
          <p:cNvSpPr/>
          <p:nvPr/>
        </p:nvSpPr>
        <p:spPr>
          <a:xfrm>
            <a:off x="1763688" y="1142844"/>
            <a:ext cx="1103205" cy="110320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4295D66-A3FF-414E-21C6-BAA7D1019C31}"/>
              </a:ext>
            </a:extLst>
          </p:cNvPr>
          <p:cNvSpPr/>
          <p:nvPr/>
        </p:nvSpPr>
        <p:spPr>
          <a:xfrm>
            <a:off x="5148064" y="1340768"/>
            <a:ext cx="2376133" cy="11032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手动操作 3">
            <a:extLst>
              <a:ext uri="{FF2B5EF4-FFF2-40B4-BE49-F238E27FC236}">
                <a16:creationId xmlns:a16="http://schemas.microsoft.com/office/drawing/2014/main" id="{5B9131D3-6193-F05C-D9B2-D7B4D61E7305}"/>
              </a:ext>
            </a:extLst>
          </p:cNvPr>
          <p:cNvSpPr/>
          <p:nvPr/>
        </p:nvSpPr>
        <p:spPr>
          <a:xfrm rot="10800000">
            <a:off x="3275856" y="3254161"/>
            <a:ext cx="2121548" cy="1103204"/>
          </a:xfrm>
          <a:prstGeom prst="flowChartManualOperati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id="{C939B3D4-ED5D-173B-8A93-2F3B71AC04A6}"/>
              </a:ext>
            </a:extLst>
          </p:cNvPr>
          <p:cNvSpPr/>
          <p:nvPr/>
        </p:nvSpPr>
        <p:spPr>
          <a:xfrm>
            <a:off x="1151856" y="3805763"/>
            <a:ext cx="1596947" cy="1357790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95C56773-A346-9DF4-1D3F-2370555A12D2}"/>
              </a:ext>
            </a:extLst>
          </p:cNvPr>
          <p:cNvSpPr/>
          <p:nvPr/>
        </p:nvSpPr>
        <p:spPr>
          <a:xfrm>
            <a:off x="6084168" y="3933056"/>
            <a:ext cx="1824531" cy="182453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32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>
            <a:extLst>
              <a:ext uri="{FF2B5EF4-FFF2-40B4-BE49-F238E27FC236}">
                <a16:creationId xmlns:a16="http://schemas.microsoft.com/office/drawing/2014/main" id="{97A09856-B466-2F94-58ED-2A4F402D0B19}"/>
              </a:ext>
            </a:extLst>
          </p:cNvPr>
          <p:cNvSpPr/>
          <p:nvPr/>
        </p:nvSpPr>
        <p:spPr>
          <a:xfrm>
            <a:off x="1187624" y="980728"/>
            <a:ext cx="2304256" cy="1656184"/>
          </a:xfrm>
          <a:prstGeom prst="flowChartManualInp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手动操作 2">
            <a:extLst>
              <a:ext uri="{FF2B5EF4-FFF2-40B4-BE49-F238E27FC236}">
                <a16:creationId xmlns:a16="http://schemas.microsoft.com/office/drawing/2014/main" id="{153B59F0-179C-B543-418B-5695F8FC7417}"/>
              </a:ext>
            </a:extLst>
          </p:cNvPr>
          <p:cNvSpPr/>
          <p:nvPr/>
        </p:nvSpPr>
        <p:spPr>
          <a:xfrm rot="10800000">
            <a:off x="4860032" y="1052736"/>
            <a:ext cx="3168352" cy="1584176"/>
          </a:xfrm>
          <a:prstGeom prst="flowChartManualOperati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手动输入 4">
            <a:extLst>
              <a:ext uri="{FF2B5EF4-FFF2-40B4-BE49-F238E27FC236}">
                <a16:creationId xmlns:a16="http://schemas.microsoft.com/office/drawing/2014/main" id="{8E880902-18C5-5320-4ACE-90115A078061}"/>
              </a:ext>
            </a:extLst>
          </p:cNvPr>
          <p:cNvSpPr/>
          <p:nvPr/>
        </p:nvSpPr>
        <p:spPr>
          <a:xfrm rot="5400000">
            <a:off x="5710986" y="3298126"/>
            <a:ext cx="1970500" cy="2520280"/>
          </a:xfrm>
          <a:prstGeom prst="flowChartManualInpu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手动操作 5">
            <a:extLst>
              <a:ext uri="{FF2B5EF4-FFF2-40B4-BE49-F238E27FC236}">
                <a16:creationId xmlns:a16="http://schemas.microsoft.com/office/drawing/2014/main" id="{031DDC8B-A8DB-5518-14B3-3E5109E178E2}"/>
              </a:ext>
            </a:extLst>
          </p:cNvPr>
          <p:cNvSpPr/>
          <p:nvPr/>
        </p:nvSpPr>
        <p:spPr>
          <a:xfrm>
            <a:off x="899592" y="3789040"/>
            <a:ext cx="3168352" cy="1584176"/>
          </a:xfrm>
          <a:prstGeom prst="flowChartManualOperati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098C482-845D-D3B2-B50E-4D9CFFC97C9F}"/>
              </a:ext>
            </a:extLst>
          </p:cNvPr>
          <p:cNvSpPr txBox="1"/>
          <p:nvPr/>
        </p:nvSpPr>
        <p:spPr>
          <a:xfrm>
            <a:off x="5446993" y="355820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1</a:t>
            </a:r>
            <a:endParaRPr lang="zh-CN" altLang="en-US" sz="24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7623E63-A56F-2ED4-537E-9EB8A8EBA026}"/>
              </a:ext>
            </a:extLst>
          </p:cNvPr>
          <p:cNvSpPr txBox="1"/>
          <p:nvPr/>
        </p:nvSpPr>
        <p:spPr>
          <a:xfrm>
            <a:off x="7179753" y="355676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2</a:t>
            </a:r>
            <a:endParaRPr lang="zh-CN" altLang="en-US" sz="24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C9289C6-E935-0992-770E-F5EF425FF101}"/>
              </a:ext>
            </a:extLst>
          </p:cNvPr>
          <p:cNvSpPr txBox="1"/>
          <p:nvPr/>
        </p:nvSpPr>
        <p:spPr>
          <a:xfrm>
            <a:off x="7471996" y="509666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3</a:t>
            </a:r>
            <a:endParaRPr lang="zh-CN" altLang="en-US" sz="24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6613F64-01C1-1157-A400-7E2B71F32E6D}"/>
              </a:ext>
            </a:extLst>
          </p:cNvPr>
          <p:cNvSpPr txBox="1"/>
          <p:nvPr/>
        </p:nvSpPr>
        <p:spPr>
          <a:xfrm>
            <a:off x="5435976" y="5142383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4</a:t>
            </a:r>
            <a:endParaRPr lang="zh-CN" altLang="en-US" sz="24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297EEF5-D994-BCF9-2668-1D3EC9619793}"/>
              </a:ext>
            </a:extLst>
          </p:cNvPr>
          <p:cNvSpPr txBox="1"/>
          <p:nvPr/>
        </p:nvSpPr>
        <p:spPr>
          <a:xfrm>
            <a:off x="7786297" y="435029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2</a:t>
            </a:r>
            <a:endParaRPr lang="zh-CN" altLang="en-US" sz="24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9F9C481-A376-67A8-91FE-F3112FA28A93}"/>
              </a:ext>
            </a:extLst>
          </p:cNvPr>
          <p:cNvSpPr txBox="1"/>
          <p:nvPr/>
        </p:nvSpPr>
        <p:spPr>
          <a:xfrm>
            <a:off x="6274129" y="3095101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1</a:t>
            </a:r>
            <a:endParaRPr lang="zh-CN" altLang="en-US" sz="24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5FA849D-7897-823D-80A0-4953234956F7}"/>
              </a:ext>
            </a:extLst>
          </p:cNvPr>
          <p:cNvSpPr txBox="1"/>
          <p:nvPr/>
        </p:nvSpPr>
        <p:spPr>
          <a:xfrm>
            <a:off x="6412473" y="553954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3</a:t>
            </a:r>
            <a:endParaRPr lang="zh-CN" altLang="en-US" sz="24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1336E82-CB7D-301C-27A5-C88E83209CF3}"/>
              </a:ext>
            </a:extLst>
          </p:cNvPr>
          <p:cNvSpPr txBox="1"/>
          <p:nvPr/>
        </p:nvSpPr>
        <p:spPr>
          <a:xfrm>
            <a:off x="5076058" y="4327433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4</a:t>
            </a:r>
            <a:endParaRPr lang="zh-CN" altLang="en-US" sz="2400" dirty="0"/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2C5F48A6-0BB5-4311-7450-947510AA9039}"/>
              </a:ext>
            </a:extLst>
          </p:cNvPr>
          <p:cNvCxnSpPr>
            <a:cxnSpLocks/>
          </p:cNvCxnSpPr>
          <p:nvPr/>
        </p:nvCxnSpPr>
        <p:spPr>
          <a:xfrm flipV="1">
            <a:off x="5435976" y="3556766"/>
            <a:ext cx="2036020" cy="162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D80FFEFB-4B30-D921-83B1-2CE4EB5D13E3}"/>
              </a:ext>
            </a:extLst>
          </p:cNvPr>
          <p:cNvCxnSpPr>
            <a:cxnSpLocks/>
          </p:cNvCxnSpPr>
          <p:nvPr/>
        </p:nvCxnSpPr>
        <p:spPr>
          <a:xfrm>
            <a:off x="5446993" y="5523290"/>
            <a:ext cx="25292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AF3C08F4-F37E-E35A-25DF-55832E556F54}"/>
              </a:ext>
            </a:extLst>
          </p:cNvPr>
          <p:cNvCxnSpPr>
            <a:cxnSpLocks/>
          </p:cNvCxnSpPr>
          <p:nvPr/>
        </p:nvCxnSpPr>
        <p:spPr>
          <a:xfrm>
            <a:off x="7468804" y="3541957"/>
            <a:ext cx="507452" cy="19975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85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692696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ic.58pic.com/58pic/15/41/63/62z58PICSfp_1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-147036"/>
            <a:ext cx="3310677" cy="64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梯形 3"/>
          <p:cNvSpPr/>
          <p:nvPr/>
        </p:nvSpPr>
        <p:spPr>
          <a:xfrm flipV="1">
            <a:off x="1015472" y="2924943"/>
            <a:ext cx="3672408" cy="2300373"/>
          </a:xfrm>
          <a:prstGeom prst="trapezoid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梯形 8"/>
          <p:cNvSpPr/>
          <p:nvPr/>
        </p:nvSpPr>
        <p:spPr>
          <a:xfrm>
            <a:off x="6084168" y="4005064"/>
            <a:ext cx="1584176" cy="936000"/>
          </a:xfrm>
          <a:prstGeom prst="trapezoid">
            <a:avLst>
              <a:gd name="adj" fmla="val 9971"/>
            </a:avLst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47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00.c.aliimg.com/img/ibank/2014/011/806/1442608110_966667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5" b="9826"/>
          <a:stretch/>
        </p:blipFill>
        <p:spPr bwMode="auto">
          <a:xfrm>
            <a:off x="211030" y="188638"/>
            <a:ext cx="5290211" cy="346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picm.photophoto.cn/004/035/005/035005003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2" t="5535" r="5101"/>
          <a:stretch/>
        </p:blipFill>
        <p:spPr bwMode="auto">
          <a:xfrm>
            <a:off x="5035899" y="2237363"/>
            <a:ext cx="3718940" cy="4504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梯形 3"/>
          <p:cNvSpPr/>
          <p:nvPr/>
        </p:nvSpPr>
        <p:spPr>
          <a:xfrm rot="-60000" flipV="1">
            <a:off x="1200965" y="791228"/>
            <a:ext cx="3672408" cy="1560788"/>
          </a:xfrm>
          <a:prstGeom prst="trapezoid">
            <a:avLst>
              <a:gd name="adj" fmla="val 45743"/>
            </a:avLst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梯形 5"/>
          <p:cNvSpPr/>
          <p:nvPr/>
        </p:nvSpPr>
        <p:spPr>
          <a:xfrm rot="60000">
            <a:off x="5271151" y="2492984"/>
            <a:ext cx="3203707" cy="1430443"/>
          </a:xfrm>
          <a:prstGeom prst="trapezoid">
            <a:avLst>
              <a:gd name="adj" fmla="val 69325"/>
            </a:avLst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23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http://p1.so.qhmsg.com/t0144b8b08b293352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2" r="11428"/>
          <a:stretch/>
        </p:blipFill>
        <p:spPr bwMode="auto">
          <a:xfrm>
            <a:off x="395536" y="2317383"/>
            <a:ext cx="4199510" cy="447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花盆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6632"/>
            <a:ext cx="4032448" cy="5252689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梯形 5"/>
          <p:cNvSpPr/>
          <p:nvPr/>
        </p:nvSpPr>
        <p:spPr>
          <a:xfrm rot="-60000" flipV="1">
            <a:off x="5463201" y="2533131"/>
            <a:ext cx="2715497" cy="2119758"/>
          </a:xfrm>
          <a:prstGeom prst="trapezoid">
            <a:avLst>
              <a:gd name="adj" fmla="val 21925"/>
            </a:avLst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梯形 6"/>
          <p:cNvSpPr/>
          <p:nvPr/>
        </p:nvSpPr>
        <p:spPr>
          <a:xfrm>
            <a:off x="1619672" y="3220237"/>
            <a:ext cx="2232248" cy="3377115"/>
          </a:xfrm>
          <a:prstGeom prst="trapezoid">
            <a:avLst>
              <a:gd name="adj" fmla="val 2118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41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9</Words>
  <Application>Microsoft Office PowerPoint</Application>
  <PresentationFormat>全屏显示(4:3)</PresentationFormat>
  <Paragraphs>9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微软雅黑</vt:lpstr>
      <vt:lpstr>Arial</vt:lpstr>
      <vt:lpstr>Calibri</vt:lpstr>
      <vt:lpstr>Office 主题​​</vt:lpstr>
      <vt:lpstr>找一找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challen zhou</cp:lastModifiedBy>
  <cp:revision>8</cp:revision>
  <dcterms:created xsi:type="dcterms:W3CDTF">2016-09-21T15:01:58Z</dcterms:created>
  <dcterms:modified xsi:type="dcterms:W3CDTF">2025-03-13T01:45:48Z</dcterms:modified>
</cp:coreProperties>
</file>