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60" r:id="rId6"/>
    <p:sldId id="261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2.mp3"/><Relationship Id="rId3" Type="http://schemas.openxmlformats.org/officeDocument/2006/relationships/audio" Target="../media/media2.mp3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media" Target="../media/media3.mp3"/><Relationship Id="rId4" Type="http://schemas.openxmlformats.org/officeDocument/2006/relationships/audio" Target="../media/media3.mp3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hlinkClick r:id="" action="ppaction://hlinkshowjump?jump=nextslide"/>
          </p:cNvPr>
          <p:cNvSpPr txBox="1"/>
          <p:nvPr/>
        </p:nvSpPr>
        <p:spPr>
          <a:xfrm>
            <a:off x="7005955" y="4889500"/>
            <a:ext cx="1249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linkClick r:id="" action="ppaction://hlinkshowjump?jump=nextslide"/>
              </a:rPr>
              <a:t>小狗</a:t>
            </a:r>
            <a:endParaRPr lang="zh-CN" altLang="en-US"/>
          </a:p>
        </p:txBody>
      </p:sp>
      <p:pic>
        <p:nvPicPr>
          <p:cNvPr id="7" name="狗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17790" y="4638675"/>
            <a:ext cx="619125" cy="61912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狗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225" y="4318000"/>
            <a:ext cx="1767840" cy="1993900"/>
          </a:xfrm>
          <a:prstGeom prst="rect">
            <a:avLst/>
          </a:prstGeom>
        </p:spPr>
      </p:pic>
      <p:pic>
        <p:nvPicPr>
          <p:cNvPr id="5" name="牛的叫声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76620" y="4892675"/>
            <a:ext cx="619125" cy="6191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文本框 8">
            <a:hlinkClick r:id="" action="ppaction://hlinkshowjump?jump=nextslide"/>
          </p:cNvPr>
          <p:cNvSpPr txBox="1"/>
          <p:nvPr/>
        </p:nvSpPr>
        <p:spPr>
          <a:xfrm>
            <a:off x="5976620" y="5522595"/>
            <a:ext cx="1249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linkClick r:id="" action="ppaction://hlinkshowjump?jump=nextslide"/>
              </a:rPr>
              <a:t>小牛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29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狗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810" y="4202430"/>
            <a:ext cx="1767840" cy="1993900"/>
          </a:xfrm>
          <a:prstGeom prst="rect">
            <a:avLst/>
          </a:prstGeom>
        </p:spPr>
      </p:pic>
      <p:pic>
        <p:nvPicPr>
          <p:cNvPr id="10" name="图片 9" descr="牛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090" y="3942715"/>
            <a:ext cx="2591435" cy="2512695"/>
          </a:xfrm>
          <a:prstGeom prst="rect">
            <a:avLst/>
          </a:prstGeom>
        </p:spPr>
      </p:pic>
      <p:pic>
        <p:nvPicPr>
          <p:cNvPr id="5" name="猫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0575" y="4968875"/>
            <a:ext cx="619125" cy="6191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文本框 5"/>
          <p:cNvSpPr txBox="1"/>
          <p:nvPr/>
        </p:nvSpPr>
        <p:spPr>
          <a:xfrm>
            <a:off x="4493260" y="5733415"/>
            <a:ext cx="833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linkClick r:id="" action="ppaction://hlinkshowjump?jump=nextslide"/>
              </a:rPr>
              <a:t>小猫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91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狗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810" y="4202430"/>
            <a:ext cx="1767840" cy="1993900"/>
          </a:xfrm>
          <a:prstGeom prst="rect">
            <a:avLst/>
          </a:prstGeom>
        </p:spPr>
      </p:pic>
      <p:pic>
        <p:nvPicPr>
          <p:cNvPr id="10" name="图片 9" descr="牛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090" y="3942715"/>
            <a:ext cx="2591435" cy="2512695"/>
          </a:xfrm>
          <a:prstGeom prst="rect">
            <a:avLst/>
          </a:prstGeom>
        </p:spPr>
      </p:pic>
      <p:pic>
        <p:nvPicPr>
          <p:cNvPr id="7" name="图片 6" descr="猫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140" y="4433570"/>
            <a:ext cx="1322705" cy="1945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OWI2OGUzNTBhMjQ1MDUyOTNhYWEzMDU1ZGM5YTc4Zm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WPS 演示</Application>
  <PresentationFormat>宽屏</PresentationFormat>
  <Paragraphs>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张晓蕾</cp:lastModifiedBy>
  <cp:revision>9</cp:revision>
  <dcterms:created xsi:type="dcterms:W3CDTF">2023-08-09T12:44:00Z</dcterms:created>
  <dcterms:modified xsi:type="dcterms:W3CDTF">2024-04-09T00:53:42Z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2052-12.1.0.16388</vt:lpwstr>
  </property>
</Properties>
</file>