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56" r:id="rId3"/>
    <p:sldId id="257" r:id="rId4"/>
    <p:sldId id="259" r:id="rId5"/>
    <p:sldId id="258" r:id="rId6"/>
    <p:sldId id="260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12"/>
      <p:bold r:id="rId13"/>
    </p:embeddedFont>
    <p:embeddedFont>
      <p:font typeface="楷体" panose="02010609060101010101" pitchFamily="49" charset="-122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2346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97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887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11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82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8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01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405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383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548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228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477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63089-B6AF-40FD-9B1A-2B0346587083}" type="datetimeFigureOut">
              <a:rPr lang="zh-CN" altLang="en-US" smtClean="0"/>
              <a:t>2017/6/14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C9966-A815-42A6-8F08-4148165F2F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89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5" Type="http://schemas.openxmlformats.org/officeDocument/2006/relationships/image" Target="../media/image17.png"/><Relationship Id="rId10" Type="http://schemas.openxmlformats.org/officeDocument/2006/relationships/image" Target="../media/image15.png"/><Relationship Id="rId4" Type="http://schemas.openxmlformats.org/officeDocument/2006/relationships/image" Target="../media/image4.jpeg"/><Relationship Id="rId9" Type="http://schemas.openxmlformats.org/officeDocument/2006/relationships/image" Target="../media/image14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image" Target="../media/image4.jpe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0.png"/><Relationship Id="rId1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17" Type="http://schemas.openxmlformats.org/officeDocument/2006/relationships/image" Target="../media/image23.png"/><Relationship Id="rId2" Type="http://schemas.openxmlformats.org/officeDocument/2006/relationships/audio" Target="../media/audio6.wav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5" Type="http://schemas.openxmlformats.org/officeDocument/2006/relationships/image" Target="../media/image21.png"/><Relationship Id="rId10" Type="http://schemas.openxmlformats.org/officeDocument/2006/relationships/image" Target="../media/image12.png"/><Relationship Id="rId19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9.png"/><Relationship Id="rId1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17" Type="http://schemas.openxmlformats.org/officeDocument/2006/relationships/image" Target="../media/image17.png"/><Relationship Id="rId2" Type="http://schemas.openxmlformats.org/officeDocument/2006/relationships/audio" Target="../media/audio7.wav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5" Type="http://schemas.openxmlformats.org/officeDocument/2006/relationships/image" Target="../media/image11.png"/><Relationship Id="rId10" Type="http://schemas.openxmlformats.org/officeDocument/2006/relationships/image" Target="../media/image12.png"/><Relationship Id="rId4" Type="http://schemas.openxmlformats.org/officeDocument/2006/relationships/image" Target="../media/image4.jpeg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7.png"/><Relationship Id="rId18" Type="http://schemas.openxmlformats.org/officeDocument/2006/relationships/image" Target="../media/image20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16.png"/><Relationship Id="rId12" Type="http://schemas.openxmlformats.org/officeDocument/2006/relationships/image" Target="../media/image15.png"/><Relationship Id="rId17" Type="http://schemas.openxmlformats.org/officeDocument/2006/relationships/image" Target="../media/image29.png"/><Relationship Id="rId2" Type="http://schemas.openxmlformats.org/officeDocument/2006/relationships/audio" Target="../media/audio8.wav"/><Relationship Id="rId16" Type="http://schemas.openxmlformats.org/officeDocument/2006/relationships/image" Target="../media/image2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5" Type="http://schemas.openxmlformats.org/officeDocument/2006/relationships/image" Target="../media/image27.png"/><Relationship Id="rId10" Type="http://schemas.openxmlformats.org/officeDocument/2006/relationships/image" Target="../media/image7.png"/><Relationship Id="rId19" Type="http://schemas.openxmlformats.org/officeDocument/2006/relationships/image" Target="../media/image30.png"/><Relationship Id="rId4" Type="http://schemas.openxmlformats.org/officeDocument/2006/relationships/image" Target="../media/image4.jpeg"/><Relationship Id="rId9" Type="http://schemas.openxmlformats.org/officeDocument/2006/relationships/image" Target="../media/image25.png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7.png"/><Relationship Id="rId18" Type="http://schemas.openxmlformats.org/officeDocument/2006/relationships/image" Target="../media/image30.png"/><Relationship Id="rId3" Type="http://schemas.openxmlformats.org/officeDocument/2006/relationships/image" Target="../media/image3.png"/><Relationship Id="rId21" Type="http://schemas.openxmlformats.org/officeDocument/2006/relationships/image" Target="../media/image20.png"/><Relationship Id="rId7" Type="http://schemas.openxmlformats.org/officeDocument/2006/relationships/image" Target="../media/image16.png"/><Relationship Id="rId12" Type="http://schemas.openxmlformats.org/officeDocument/2006/relationships/image" Target="../media/image15.png"/><Relationship Id="rId17" Type="http://schemas.openxmlformats.org/officeDocument/2006/relationships/image" Target="../media/image29.png"/><Relationship Id="rId2" Type="http://schemas.openxmlformats.org/officeDocument/2006/relationships/audio" Target="../media/audio9.wav"/><Relationship Id="rId16" Type="http://schemas.openxmlformats.org/officeDocument/2006/relationships/image" Target="../media/image28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5" Type="http://schemas.openxmlformats.org/officeDocument/2006/relationships/image" Target="../media/image27.png"/><Relationship Id="rId10" Type="http://schemas.openxmlformats.org/officeDocument/2006/relationships/image" Target="../media/image7.png"/><Relationship Id="rId19" Type="http://schemas.openxmlformats.org/officeDocument/2006/relationships/image" Target="../media/image21.png"/><Relationship Id="rId4" Type="http://schemas.openxmlformats.org/officeDocument/2006/relationships/image" Target="../media/image4.jpeg"/><Relationship Id="rId9" Type="http://schemas.openxmlformats.org/officeDocument/2006/relationships/image" Target="../media/image25.png"/><Relationship Id="rId14" Type="http://schemas.openxmlformats.org/officeDocument/2006/relationships/image" Target="../media/image26.png"/><Relationship Id="rId2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ic.58pic.com/58pic/15/88/90/34R58PICCt8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32" y="-10377"/>
            <a:ext cx="9160232" cy="686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4" descr="E:\华子新公司\柳琳\狮子王生日\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36912"/>
            <a:ext cx="2504834" cy="392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971600" y="1310903"/>
            <a:ext cx="7772400" cy="1470025"/>
          </a:xfrm>
        </p:spPr>
        <p:txBody>
          <a:bodyPr>
            <a:normAutofit/>
          </a:bodyPr>
          <a:lstStyle/>
          <a:p>
            <a:r>
              <a:rPr lang="zh-CN" altLang="en-US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狮子王的生日</a:t>
            </a:r>
            <a:endParaRPr lang="zh-CN" altLang="en-US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623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矩形 5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43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79512" y="355797"/>
            <a:ext cx="32322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今天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是狮子王的生日，作为森林之王</a:t>
            </a: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希望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自己的生日能够办得比其他动物更隆重一些。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929" y="3499517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:\华子新公司\柳琳\狮子王生日\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00696"/>
            <a:ext cx="2504834" cy="392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60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pic.58pic.com/58pic/15/88/90/34R58PICCt8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32" y="-10377"/>
            <a:ext cx="9160232" cy="686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5" descr="C:\Documents and Settings\Administrator\桌面\314b5e046b360a0e8517436e54c806f9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33" b="46067" l="3667" r="33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72" r="62815" b="51745"/>
          <a:stretch/>
        </p:blipFill>
        <p:spPr bwMode="auto">
          <a:xfrm>
            <a:off x="1835696" y="454021"/>
            <a:ext cx="2728188" cy="315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华子新公司\柳琳\狮子王生日\0c29e3b4377edf51831465de7388eb4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2852936"/>
            <a:ext cx="4695954" cy="469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华子新公司\柳琳\狮子王生日\25a873bf5c988be69b25705f2393815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4272260"/>
            <a:ext cx="2993671" cy="26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E:\华子新公司\柳琳\狮子王生日\7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348880"/>
            <a:ext cx="3250236" cy="509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4572000" y="200834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于是</a:t>
            </a:r>
            <a:r>
              <a:rPr lang="zh-CN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狮子王</a:t>
            </a:r>
            <a:r>
              <a:rPr lang="zh-CN" altLang="zh-CN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请</a:t>
            </a:r>
            <a:r>
              <a:rPr lang="zh-CN" altLang="zh-CN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来了森林里所有的小动物来帮它张罗布置这个隆重的生日会场。</a:t>
            </a:r>
            <a:endParaRPr lang="zh-CN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024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2" name="矩形 21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华子新公司\柳琳\狮子王生日\9dddd37a0763f13420d664ee9461ea8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6" r="15633"/>
          <a:stretch/>
        </p:blipFill>
        <p:spPr bwMode="auto">
          <a:xfrm>
            <a:off x="1941342" y="83468"/>
            <a:ext cx="502160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 flipH="1">
            <a:off x="7468736" y="3933056"/>
            <a:ext cx="2143824" cy="2558426"/>
            <a:chOff x="3352169" y="3501568"/>
            <a:chExt cx="2143824" cy="2558426"/>
          </a:xfrm>
        </p:grpSpPr>
        <p:pic>
          <p:nvPicPr>
            <p:cNvPr id="13" name="Picture 3" descr="C:\Documents and Settings\Administrator\桌面\593cc1a7aafed624751863b32884e743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52178">
              <a:off x="3557633" y="3501568"/>
              <a:ext cx="1825802" cy="829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5" descr="C:\Documents and Settings\Administrator\桌面\314b5e046b360a0e8517436e54c806f9.pn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57" t="70746" r="388" b="1595"/>
            <a:stretch/>
          </p:blipFill>
          <p:spPr bwMode="auto">
            <a:xfrm>
              <a:off x="3352169" y="4030729"/>
              <a:ext cx="2143824" cy="2029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99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7708" y="44624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华子新公司\柳琳\狮子王生日\0c29e3b4377edf51831465de7388eb48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4358" y="3441993"/>
            <a:ext cx="4163471" cy="416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419099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2227821" y="4313809"/>
            <a:ext cx="2993671" cy="2663869"/>
            <a:chOff x="1777655" y="4299741"/>
            <a:chExt cx="2993671" cy="2663869"/>
          </a:xfrm>
        </p:grpSpPr>
        <p:pic>
          <p:nvPicPr>
            <p:cNvPr id="18" name="Picture 3" descr="E:\华子新公司\柳琳\狮子王生日\25a873bf5c988be69b25705f2393815a.pn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7655" y="4345616"/>
              <a:ext cx="2993671" cy="2617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E:\华子新公司\柳琳\狮子王生日\ad9c89d97e3fb1853d5d554a7634a52d.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35" t="25056" r="21420" b="15547"/>
            <a:stretch/>
          </p:blipFill>
          <p:spPr bwMode="auto">
            <a:xfrm>
              <a:off x="2150132" y="4299741"/>
              <a:ext cx="1136476" cy="1270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1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9277">
            <a:off x="3855910" y="2341893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21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239285" y="2780928"/>
            <a:ext cx="26765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小动物的齐心协力下，会场一下子就布置好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03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7" name="矩形 16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E:\华子新公司\柳琳\狮子王生日\9dddd37a0763f13420d664ee9461ea8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6" r="15633"/>
          <a:stretch/>
        </p:blipFill>
        <p:spPr bwMode="auto">
          <a:xfrm>
            <a:off x="2107450" y="487113"/>
            <a:ext cx="502160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E:\华子新公司\柳琳\狮子王生日\ad9c89d97e3fb1853d5d554a7634a52d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5" t="25056" r="21420" b="15547"/>
          <a:stretch/>
        </p:blipFill>
        <p:spPr bwMode="auto">
          <a:xfrm>
            <a:off x="7185225" y="5196025"/>
            <a:ext cx="1136476" cy="127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67799" y="2788097"/>
            <a:ext cx="27920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五彩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的气球，美味可口的食物，让寿星狮子王高兴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极了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03816" y="160237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16" y="131834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Administrator\桌面\d9c044f3f7ce8cc966da0857aee170b3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41054"/>
            <a:ext cx="2016463" cy="15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19099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9277">
            <a:off x="3559166" y="2318793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Documents and Settings\Administrator\桌面\593cc1a7aafed624751863b32884e74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3745782"/>
            <a:ext cx="1825802" cy="6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32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5" name="矩形 34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7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8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E:\华子新公司\柳琳\狮子王生日\ad9c89d97e3fb1853d5d554a7634a52d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5" t="25056" r="21420" b="15547"/>
          <a:stretch/>
        </p:blipFill>
        <p:spPr bwMode="auto">
          <a:xfrm>
            <a:off x="7185225" y="5196025"/>
            <a:ext cx="1136476" cy="127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C:\Documents and Settings\Administrator\桌面\d9c044f3f7ce8cc966da0857aee170b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41054"/>
            <a:ext cx="2016463" cy="15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19099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E:\华子新公司\柳琳\狮子王生日\9dddd37a0763f13420d664ee9461ea82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6" r="15633"/>
          <a:stretch/>
        </p:blipFill>
        <p:spPr bwMode="auto">
          <a:xfrm>
            <a:off x="1941342" y="371500"/>
            <a:ext cx="502160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10201" y="1772816"/>
            <a:ext cx="33099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迈着威武的步子朝会场走去，刚走几步只听“啪”的一声，气球炸开了，狮子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吓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直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跳脚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7708" y="44624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21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E:\华子新公司\柳琳\狮子王生日\314b5e046b360a0e8517436e54c806f9.pn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3" r="34933" b="62657"/>
          <a:stretch/>
        </p:blipFill>
        <p:spPr bwMode="auto">
          <a:xfrm rot="2606474" flipH="1">
            <a:off x="4663356" y="3981456"/>
            <a:ext cx="3084240" cy="35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E:\华子新公司\柳琳\狮子王生日\25a873bf5c988be69b25705f2393815a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47164" y="4676629"/>
            <a:ext cx="2993671" cy="26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" descr="E:\华子新公司\柳琳\狮子王生日\7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03" y="3153612"/>
            <a:ext cx="2749584" cy="431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:\华子新公司\柳琳\狮子王生日\5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093" y="3004386"/>
            <a:ext cx="3022899" cy="431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Administrator\桌面\50e80f91c3f56d2299b1aeb1ef2e32ee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16632"/>
            <a:ext cx="1130036" cy="110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Administrator\桌面\图片1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573" y="13915"/>
            <a:ext cx="1347787" cy="276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9277">
            <a:off x="3559166" y="2318793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Documents and Settings\Administrator\桌面\593cc1a7aafed624751863b32884e743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3745782"/>
            <a:ext cx="1825802" cy="6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73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9" name="矩形 38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1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2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E:\华子新公司\柳琳\狮子王生日\ad9c89d97e3fb1853d5d554a7634a52d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5" t="25056" r="21420" b="15547"/>
          <a:stretch/>
        </p:blipFill>
        <p:spPr bwMode="auto">
          <a:xfrm>
            <a:off x="7185225" y="5196025"/>
            <a:ext cx="1136476" cy="127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C:\Documents and Settings\Administrator\桌面\d9c044f3f7ce8cc966da0857aee170b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41054"/>
            <a:ext cx="2016463" cy="15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19099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323503" y="-99392"/>
            <a:ext cx="7208937" cy="2793110"/>
            <a:chOff x="1137708" y="16221"/>
            <a:chExt cx="6652560" cy="2793110"/>
          </a:xfrm>
        </p:grpSpPr>
        <p:pic>
          <p:nvPicPr>
            <p:cNvPr id="24" name="Picture 2" descr="E:\华子新公司\柳琳\狮子王生日\9dddd37a0763f13420d664ee9461ea82.pn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6" r="15633"/>
            <a:stretch/>
          </p:blipFill>
          <p:spPr bwMode="auto">
            <a:xfrm>
              <a:off x="1941342" y="371500"/>
              <a:ext cx="5021605" cy="1257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C:\Documents and Settings\Administrator\桌面\b95696e7b9012ab5d848f3ab5a5e12fc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37708" y="44624"/>
              <a:ext cx="1346060" cy="2764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C:\Documents and Settings\Administrator\桌面\b95696e7b9012ab5d848f3ab5a5e12fc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16221"/>
              <a:ext cx="1346060" cy="2764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Picture 2" descr="E:\华子新公司\柳琳\狮子王生日\314b5e046b360a0e8517436e54c806f9.pn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3" r="34933" b="62657"/>
          <a:stretch/>
        </p:blipFill>
        <p:spPr bwMode="auto">
          <a:xfrm rot="2606474" flipH="1">
            <a:off x="-1004428" y="3596726"/>
            <a:ext cx="3084240" cy="35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E:\华子新公司\柳琳\狮子王生日\0c29e3b4377edf51831465de7388eb48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29209" y="3171202"/>
            <a:ext cx="4163471" cy="416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E:\华子新公司\柳琳\狮子王生日\25a873bf5c988be69b25705f2393815a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31" y="4554583"/>
            <a:ext cx="2993671" cy="26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" descr="E:\华子新公司\柳琳\狮子王生日\7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887" y="1367343"/>
            <a:ext cx="2094873" cy="328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1" descr="C:\Documents and Settings\Administrator\桌面\efacacf8d47e590a4a06b20ee4fc15dd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3860">
            <a:off x="-194407" y="1213594"/>
            <a:ext cx="3843933" cy="131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/>
          <p:cNvSpPr/>
          <p:nvPr/>
        </p:nvSpPr>
        <p:spPr>
          <a:xfrm>
            <a:off x="2771800" y="34091"/>
            <a:ext cx="4608512" cy="1015663"/>
          </a:xfrm>
          <a:prstGeom prst="rect">
            <a:avLst/>
          </a:prstGeom>
          <a:solidFill>
            <a:srgbClr val="FFFFFF">
              <a:alpha val="50980"/>
            </a:srgbClr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来到舞台上，刚要讲话，“嘭”的一声， 从上面掉下一块木头，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正好砸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在狮子王的</a:t>
            </a:r>
            <a:r>
              <a:rPr lang="zh-CN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头</a:t>
            </a:r>
            <a:r>
              <a:rPr lang="zh-CN" altLang="zh-CN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上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9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9277">
            <a:off x="3559166" y="2318793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Documents and Settings\Administrator\桌面\593cc1a7aafed624751863b32884e743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3745782"/>
            <a:ext cx="1825802" cy="6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78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5" name="矩形 34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6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7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E:\华子新公司\柳琳\狮子王生日\ad9c89d97e3fb1853d5d554a7634a52d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5" t="25056" r="21420" b="15547"/>
          <a:stretch/>
        </p:blipFill>
        <p:spPr bwMode="auto">
          <a:xfrm>
            <a:off x="7185225" y="5196025"/>
            <a:ext cx="1136476" cy="127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C:\Documents and Settings\Administrator\桌面\d9c044f3f7ce8cc966da0857aee170b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41054"/>
            <a:ext cx="2016463" cy="15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Administrator\桌面\979df202f0c6ad9fcfc5512278571a6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155" y="5192367"/>
            <a:ext cx="1125609" cy="98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84299">
            <a:off x="3724556" y="3394536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323503" y="-99392"/>
            <a:ext cx="7208937" cy="2793110"/>
            <a:chOff x="1137708" y="16221"/>
            <a:chExt cx="6652560" cy="2793110"/>
          </a:xfrm>
        </p:grpSpPr>
        <p:pic>
          <p:nvPicPr>
            <p:cNvPr id="24" name="Picture 2" descr="E:\华子新公司\柳琳\狮子王生日\9dddd37a0763f13420d664ee9461ea82.png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6" r="15633"/>
            <a:stretch/>
          </p:blipFill>
          <p:spPr bwMode="auto">
            <a:xfrm>
              <a:off x="1941342" y="371500"/>
              <a:ext cx="5021605" cy="1257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C:\Documents and Settings\Administrator\桌面\b95696e7b9012ab5d848f3ab5a5e12fc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37708" y="44624"/>
              <a:ext cx="1346060" cy="2764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C:\Documents and Settings\Administrator\桌面\b95696e7b9012ab5d848f3ab5a5e12fc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16221"/>
              <a:ext cx="1346060" cy="2764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4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82827">
            <a:off x="6694051" y="2651337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49397" y="1633839"/>
            <a:ext cx="19034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痛</a:t>
            </a:r>
            <a:r>
              <a:rPr lang="zh-CN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zh-CN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直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嚷嚷，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没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想到踢翻了桌上的所有食物。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9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6" t="32316" r="32039" b="19760"/>
          <a:stretch/>
        </p:blipFill>
        <p:spPr bwMode="auto">
          <a:xfrm>
            <a:off x="8099329" y="6106331"/>
            <a:ext cx="41732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6" t="32316" r="32039" b="19760"/>
          <a:stretch/>
        </p:blipFill>
        <p:spPr bwMode="auto">
          <a:xfrm>
            <a:off x="8386693" y="5693885"/>
            <a:ext cx="346259" cy="38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1" descr="C:\Documents and Settings\Administrator\桌面\efacacf8d47e590a4a06b20ee4fc15dd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4353">
            <a:off x="97395" y="4533835"/>
            <a:ext cx="4834970" cy="165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6" t="32316" r="32039" b="19760"/>
          <a:stretch/>
        </p:blipFill>
        <p:spPr bwMode="auto">
          <a:xfrm flipH="1">
            <a:off x="7649754" y="5943275"/>
            <a:ext cx="41732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6" t="32316" r="32039" b="19760"/>
          <a:stretch/>
        </p:blipFill>
        <p:spPr bwMode="auto">
          <a:xfrm rot="-2580000">
            <a:off x="8804597" y="5829538"/>
            <a:ext cx="346259" cy="38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Documents and Settings\Administrator\桌面\8ef9d32a9754c091fe800bbad7092cfa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8795">
            <a:off x="8238651" y="4881465"/>
            <a:ext cx="871538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E:\华子新公司\柳琳\狮子王生日\314b5e046b360a0e8517436e54c806f9.pn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3" r="34933" b="62657"/>
          <a:stretch/>
        </p:blipFill>
        <p:spPr bwMode="auto">
          <a:xfrm rot="2606474" flipH="1">
            <a:off x="-1004428" y="3596726"/>
            <a:ext cx="3084240" cy="35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C:\Documents and Settings\Administrator\桌面\8745aefc5eb3f3816f72233f5dd32b9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667">
            <a:off x="5215818" y="4201749"/>
            <a:ext cx="1608608" cy="50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E:\华子新公司\柳琳\狮子王生日\25a873bf5c988be69b25705f2393815a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31" y="4554583"/>
            <a:ext cx="2993671" cy="26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E:\华子新公司\柳琳\狮子王生日\5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331" y="2350314"/>
            <a:ext cx="3022899" cy="431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81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5" name="矩形 34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5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6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E:\华子新公司\柳琳\狮子王生日\ad9c89d97e3fb1853d5d554a7634a52d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5" t="25056" r="21420" b="15547"/>
          <a:stretch/>
        </p:blipFill>
        <p:spPr bwMode="auto">
          <a:xfrm>
            <a:off x="6404840" y="5225559"/>
            <a:ext cx="1136476" cy="127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C:\Documents and Settings\Administrator\桌面\d9c044f3f7ce8cc966da0857aee170b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41054"/>
            <a:ext cx="2016463" cy="15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Administrator\桌面\979df202f0c6ad9fcfc5512278571a6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987" y="4904219"/>
            <a:ext cx="1125609" cy="98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26081">
            <a:off x="4004672" y="3829042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323503" y="-70989"/>
            <a:ext cx="6312424" cy="2764707"/>
            <a:chOff x="1137708" y="44624"/>
            <a:chExt cx="5825239" cy="2764707"/>
          </a:xfrm>
        </p:grpSpPr>
        <p:pic>
          <p:nvPicPr>
            <p:cNvPr id="24" name="Picture 2" descr="E:\华子新公司\柳琳\狮子王生日\9dddd37a0763f13420d664ee9461ea82.png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6" r="15633"/>
            <a:stretch/>
          </p:blipFill>
          <p:spPr bwMode="auto">
            <a:xfrm>
              <a:off x="1941342" y="371500"/>
              <a:ext cx="5021605" cy="1257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C:\Documents and Settings\Administrator\桌面\b95696e7b9012ab5d848f3ab5a5e12fc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37708" y="44624"/>
              <a:ext cx="1346060" cy="2764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4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05302">
            <a:off x="7485190" y="3350697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56942" y="1673513"/>
            <a:ext cx="17546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狮子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王气急了 ，大吼了一声吓走了所有的客人。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9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6" t="32316" r="32039" b="19760"/>
          <a:stretch/>
        </p:blipFill>
        <p:spPr bwMode="auto">
          <a:xfrm>
            <a:off x="8355559" y="5753520"/>
            <a:ext cx="41732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6" t="32316" r="32039" b="19760"/>
          <a:stretch/>
        </p:blipFill>
        <p:spPr bwMode="auto">
          <a:xfrm>
            <a:off x="8773471" y="5709275"/>
            <a:ext cx="346259" cy="38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1" descr="C:\Documents and Settings\Administrator\桌面\efacacf8d47e590a4a06b20ee4fc15dd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4353">
            <a:off x="97395" y="4533835"/>
            <a:ext cx="4834970" cy="165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6" t="32316" r="32039" b="19760"/>
          <a:stretch/>
        </p:blipFill>
        <p:spPr bwMode="auto">
          <a:xfrm flipH="1">
            <a:off x="8130596" y="5629580"/>
            <a:ext cx="41732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6" t="32316" r="32039" b="19760"/>
          <a:stretch/>
        </p:blipFill>
        <p:spPr bwMode="auto">
          <a:xfrm rot="-2580000">
            <a:off x="9180399" y="5723054"/>
            <a:ext cx="346259" cy="38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Documents and Settings\Administrator\桌面\8ef9d32a9754c091fe800bbad7092cfa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8795">
            <a:off x="8510831" y="4881465"/>
            <a:ext cx="871538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C:\Documents and Settings\Administrator\桌面\8745aefc5eb3f3816f72233f5dd32b9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052" y="6123151"/>
            <a:ext cx="1608608" cy="50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E:\华子新公司\柳琳\狮子王生日\5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592" y="2313921"/>
            <a:ext cx="3022899" cy="431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Documents and Settings\Administrator\桌面\图片1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664" y="13915"/>
            <a:ext cx="1347787" cy="276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E:\华子新公司\柳琳\狮子王生日\314b5e046b360a0e8517436e54c806f9.png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3" r="34933" b="62657"/>
          <a:stretch/>
        </p:blipFill>
        <p:spPr bwMode="auto">
          <a:xfrm rot="2606474" flipH="1">
            <a:off x="-1004428" y="3596726"/>
            <a:ext cx="3084240" cy="35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E:\华子新公司\柳琳\狮子王生日\25a873bf5c988be69b25705f2393815a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31" y="4554583"/>
            <a:ext cx="2993671" cy="26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93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" presetClass="exit" presetSubtype="8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22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2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xit" presetSubtype="8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2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1" name="矩形 10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-1649781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905953" y="276521"/>
            <a:ext cx="276483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生日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party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没有了，朋友也没有了，狮子王开始郁闷起来，几天都没有吃饭、睡不好觉，伤心、郁闷使它病倒了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18" name="Picture 2" descr="C:\Documents and Settings\Administrator\桌面\1466_bed00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753" y="2496629"/>
            <a:ext cx="4969783" cy="43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E:\华子新公司\柳琳\狮子王生日\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475" y="868812"/>
            <a:ext cx="4067791" cy="499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04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220</Words>
  <Application>Microsoft Office PowerPoint</Application>
  <PresentationFormat>全屏显示(4:3)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Arial</vt:lpstr>
      <vt:lpstr>宋体</vt:lpstr>
      <vt:lpstr>微软雅黑</vt:lpstr>
      <vt:lpstr>楷体</vt:lpstr>
      <vt:lpstr>Calibri</vt:lpstr>
      <vt:lpstr>Office 主题​​</vt:lpstr>
      <vt:lpstr>狮子王的生日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Administrator</cp:lastModifiedBy>
  <cp:revision>46</cp:revision>
  <dcterms:created xsi:type="dcterms:W3CDTF">2016-08-24T08:18:52Z</dcterms:created>
  <dcterms:modified xsi:type="dcterms:W3CDTF">2017-06-14T14:41:36Z</dcterms:modified>
</cp:coreProperties>
</file>