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4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2" y="1122363"/>
            <a:ext cx="6858000" cy="2387600"/>
          </a:xfrm>
          <a:prstGeom prst="rect">
            <a:avLst/>
          </a:prstGeom>
        </p:spPr>
        <p:txBody>
          <a:bodyPr lIns="81212" tIns="40607" rIns="81212" bIns="40607" anchor="b"/>
          <a:lstStyle>
            <a:lvl1pPr algn="ctr"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2" y="3602038"/>
            <a:ext cx="6858000" cy="1655762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 algn="ctr">
              <a:buNone/>
              <a:defRPr sz="2100"/>
            </a:lvl1pPr>
            <a:lvl2pPr marL="406058" indent="0" algn="ctr">
              <a:buNone/>
              <a:defRPr sz="1800"/>
            </a:lvl2pPr>
            <a:lvl3pPr marL="812118" indent="0" algn="ctr">
              <a:buNone/>
              <a:defRPr sz="1600"/>
            </a:lvl3pPr>
            <a:lvl4pPr marL="1218176" indent="0" algn="ctr">
              <a:buNone/>
              <a:defRPr sz="1400"/>
            </a:lvl4pPr>
            <a:lvl5pPr marL="1624235" indent="0" algn="ctr">
              <a:buNone/>
              <a:defRPr sz="1400"/>
            </a:lvl5pPr>
            <a:lvl6pPr marL="2030294" indent="0" algn="ctr">
              <a:buNone/>
              <a:defRPr sz="1400"/>
            </a:lvl6pPr>
            <a:lvl7pPr marL="2436353" indent="0" algn="ctr">
              <a:buNone/>
              <a:defRPr sz="1400"/>
            </a:lvl7pPr>
            <a:lvl8pPr marL="2842411" indent="0" algn="ctr">
              <a:buNone/>
              <a:defRPr sz="1400"/>
            </a:lvl8pPr>
            <a:lvl9pPr marL="3248471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41EBE50-2023-43FE-8A74-C49D8B10B159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CE2277B-0BA8-45ED-BD99-41988CD119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78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065781"/>
            <a:ext cx="7886700" cy="5111182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59AC10A-C683-4BA6-B747-4E85AE4EF85E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683483C-E5F5-4324-ABB9-3A2A10BAC4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42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70058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294480"/>
            <a:ext cx="7886700" cy="4882484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A37268B6-AC85-48BB-BB58-4C26C4DAD893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89EB3B4-1660-420B-A762-1208902204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00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060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121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8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24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30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36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424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484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A5FC8BD-86B5-4C75-9A72-B3C79621AA9F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1071FC85-BE38-48F5-BA1F-682DF77CA5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18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6F37EB1-26B0-4C9E-B2DB-4EA70E687A60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8494AF6-2ECF-4310-8270-31551DA4DA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82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C13EA33-592D-4852-BE29-D8C938CAD402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68A8F49-5E9F-4BDE-A16B-2273DD4EE6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3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92696"/>
            <a:ext cx="7886700" cy="637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32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969A9540-E760-4008-8BB5-F56075273085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605AB3B-8DA2-4144-AC74-8BB7179F88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85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4760913"/>
            <a:ext cx="77470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53938DF-0FAE-4A59-961B-8C37B2211EA8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7DE53FB-BE80-45D2-9B74-7FD97E42AC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49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14483CC-EA8B-4EC2-98A8-940FB016F592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341E9EA-F8BC-45D0-965E-A4ED51121A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9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0F39782C-5349-46E3-A932-4927C4192E5D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3C1C05A-F38F-4A62-9273-291C0FEFB5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75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800"/>
            </a:lvl1pPr>
            <a:lvl2pPr marL="406058" indent="0">
              <a:buNone/>
              <a:defRPr sz="2500"/>
            </a:lvl2pPr>
            <a:lvl3pPr marL="812118" indent="0">
              <a:buNone/>
              <a:defRPr sz="2100"/>
            </a:lvl3pPr>
            <a:lvl4pPr marL="1218176" indent="0">
              <a:buNone/>
              <a:defRPr sz="1800"/>
            </a:lvl4pPr>
            <a:lvl5pPr marL="1624235" indent="0">
              <a:buNone/>
              <a:defRPr sz="1800"/>
            </a:lvl5pPr>
            <a:lvl6pPr marL="2030294" indent="0">
              <a:buNone/>
              <a:defRPr sz="1800"/>
            </a:lvl6pPr>
            <a:lvl7pPr marL="2436353" indent="0">
              <a:buNone/>
              <a:defRPr sz="1800"/>
            </a:lvl7pPr>
            <a:lvl8pPr marL="2842411" indent="0">
              <a:buNone/>
              <a:defRPr sz="1800"/>
            </a:lvl8pPr>
            <a:lvl9pPr marL="3248471" indent="0">
              <a:buNone/>
              <a:defRPr sz="18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25B2A4C-1C03-40B4-92D6-8612924B6CE5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80717E4-3BAA-473A-B775-26AF6F816B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5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5E819EF0-0C73-4FE4-B1DF-6056F274ED20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BF1C493-F6B0-40CC-8DB0-8FF23E74B7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49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42725AF-B8ED-40B0-B4F8-2200F801908F}" type="datetimeFigureOut">
              <a:rPr lang="zh-CN" altLang="en-US"/>
              <a:pPr>
                <a:defRPr/>
              </a:pPr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D859AEB-7028-418E-B0AB-E3D128D5E1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60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F719C2D-FE01-4E85-9096-F7225F5118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281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10100" y="1828800"/>
            <a:ext cx="37719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zh-CN" altLang="en-US" noProof="0" smtClean="0"/>
              <a:t>单击图标添加剪 贴画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A0A5732B-824A-4DD8-907A-3A300702547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9386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3663" y="19812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3664" y="592836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93688" y="411163"/>
            <a:ext cx="8556625" cy="6053137"/>
          </a:xfrm>
          <a:prstGeom prst="roundRect">
            <a:avLst>
              <a:gd name="adj" fmla="val 1811"/>
            </a:avLst>
          </a:prstGeom>
          <a:pattFill prst="lgGrid">
            <a:fgClr>
              <a:srgbClr val="ECEBF2"/>
            </a:fgClr>
            <a:bgClr>
              <a:srgbClr val="F6F6F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33" name="图片 1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446088"/>
            <a:ext cx="5715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29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201613" indent="-201613" algn="l" defTabSz="811213" rtl="0" eaLnBrk="1" fontAlgn="base" hangingPunct="1">
        <a:lnSpc>
          <a:spcPct val="90000"/>
        </a:lnSpc>
        <a:spcBef>
          <a:spcPts val="888"/>
        </a:spcBef>
        <a:spcAft>
          <a:spcPct val="0"/>
        </a:spcAft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144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08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46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3955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563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72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08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17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25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434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042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51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259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868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5.png"/><Relationship Id="rId12" Type="http://schemas.openxmlformats.org/officeDocument/2006/relationships/image" Target="../media/image1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audio" Target="../media/audio1.wav"/><Relationship Id="rId10" Type="http://schemas.openxmlformats.org/officeDocument/2006/relationships/image" Target="../media/image11.png"/><Relationship Id="rId4" Type="http://schemas.openxmlformats.org/officeDocument/2006/relationships/image" Target="../media/image6.jpg"/><Relationship Id="rId9" Type="http://schemas.openxmlformats.org/officeDocument/2006/relationships/image" Target="../media/image8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9.png"/><Relationship Id="rId12" Type="http://schemas.openxmlformats.org/officeDocument/2006/relationships/image" Target="../media/image12.pn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audio" Target="../media/audio2.wav"/><Relationship Id="rId11" Type="http://schemas.openxmlformats.org/officeDocument/2006/relationships/image" Target="../media/image11.png"/><Relationship Id="rId5" Type="http://schemas.openxmlformats.org/officeDocument/2006/relationships/image" Target="../media/image17.png"/><Relationship Id="rId15" Type="http://schemas.openxmlformats.org/officeDocument/2006/relationships/image" Target="../media/image16.png"/><Relationship Id="rId10" Type="http://schemas.openxmlformats.org/officeDocument/2006/relationships/image" Target="../media/image8.png"/><Relationship Id="rId4" Type="http://schemas.openxmlformats.org/officeDocument/2006/relationships/image" Target="../media/image6.jpg"/><Relationship Id="rId9" Type="http://schemas.openxmlformats.org/officeDocument/2006/relationships/image" Target="../media/image7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34" y="2370731"/>
            <a:ext cx="6858000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5265" y="2708920"/>
            <a:ext cx="2557939" cy="361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492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esktop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05" y="3933056"/>
            <a:ext cx="804210" cy="79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400" y="3557589"/>
            <a:ext cx="739384" cy="13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Administrator\Desktop\走丢了怎么办\sy_73029056726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9617"/>
          <a:stretch/>
        </p:blipFill>
        <p:spPr bwMode="auto">
          <a:xfrm>
            <a:off x="4283968" y="3953677"/>
            <a:ext cx="1224136" cy="196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4397688" y="4596160"/>
            <a:ext cx="236567" cy="245271"/>
            <a:chOff x="5621824" y="4431521"/>
            <a:chExt cx="236567" cy="245271"/>
          </a:xfrm>
        </p:grpSpPr>
        <p:pic>
          <p:nvPicPr>
            <p:cNvPr id="5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3565102">
              <a:off x="5632146" y="4453867"/>
              <a:ext cx="87356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2126984">
              <a:off x="5675342" y="4568792"/>
              <a:ext cx="87357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1620756">
              <a:off x="5771035" y="4431521"/>
              <a:ext cx="87356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 rot="1757849" flipH="1">
            <a:off x="4899658" y="4694172"/>
            <a:ext cx="215026" cy="245271"/>
            <a:chOff x="5643365" y="4431521"/>
            <a:chExt cx="215026" cy="245271"/>
          </a:xfrm>
        </p:grpSpPr>
        <p:pic>
          <p:nvPicPr>
            <p:cNvPr id="11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3565102">
              <a:off x="5653687" y="4475114"/>
              <a:ext cx="87356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2126984">
              <a:off x="5675342" y="4568792"/>
              <a:ext cx="87357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1620756">
              <a:off x="5771035" y="4431521"/>
              <a:ext cx="87356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7" name="Picture 3" descr="C:\Users\Administrator\Desktop\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57589"/>
            <a:ext cx="1344623" cy="23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89" y="4440772"/>
            <a:ext cx="823359" cy="14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1844" y="3942366"/>
            <a:ext cx="658935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6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98719" y="3938754"/>
            <a:ext cx="604174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2391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img1.imgtn.bdimg.com/it/u=2152000740,2629437627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AutoShape 4" descr="http://img1.imgtn.bdimg.com/it/u=2152000740,2629437627&amp;fm=15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31" name="Picture 7" descr="C:\Users\Administrator\Desktop\走丢了怎么办\sy_73029056726.png">
            <a:hlinkClick r:id="" action="ppaction://noaction">
              <a:snd r:embed="rId5" name="走丢了有办法1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78"/>
          <a:stretch/>
        </p:blipFill>
        <p:spPr bwMode="auto">
          <a:xfrm>
            <a:off x="4139952" y="3624584"/>
            <a:ext cx="1066613" cy="24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走丢了有办法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05753" y="7101408"/>
            <a:ext cx="609600" cy="609600"/>
          </a:xfrm>
          <a:prstGeom prst="rect">
            <a:avLst/>
          </a:prstGeom>
        </p:spPr>
      </p:pic>
      <p:pic>
        <p:nvPicPr>
          <p:cNvPr id="8" name="Picture 4" descr="C:\Users\Administrator\Desktop\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05" y="3933056"/>
            <a:ext cx="804210" cy="79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istrator\Desktop\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400" y="3557589"/>
            <a:ext cx="739384" cy="13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Administrator\Desktop\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57589"/>
            <a:ext cx="1344623" cy="23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Administrator\Desktop\4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89" y="4440772"/>
            <a:ext cx="823359" cy="14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1844" y="3942366"/>
            <a:ext cx="658935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6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98719" y="3938754"/>
            <a:ext cx="604174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7306" y="3261006"/>
            <a:ext cx="1952052" cy="275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7892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istrator\Desktop\13045932_113532483150_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"/>
          <a:stretch/>
        </p:blipFill>
        <p:spPr bwMode="auto">
          <a:xfrm>
            <a:off x="3560110" y="3438400"/>
            <a:ext cx="153534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Administrator\Desktop\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05" y="3933056"/>
            <a:ext cx="804210" cy="79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400" y="3557589"/>
            <a:ext cx="739384" cy="13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Administrator\Desktop\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57589"/>
            <a:ext cx="1344623" cy="23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Administrator\Desktop\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89" y="4440772"/>
            <a:ext cx="823359" cy="14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1844" y="3942366"/>
            <a:ext cx="658935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98719" y="3938754"/>
            <a:ext cx="604174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Administrator\Desktop\走丢了怎么办\sy_73029056726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9617"/>
          <a:stretch/>
        </p:blipFill>
        <p:spPr bwMode="auto">
          <a:xfrm>
            <a:off x="4458824" y="3933056"/>
            <a:ext cx="1224136" cy="196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515" y="3068961"/>
            <a:ext cx="1952537" cy="288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4710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istrator\Desktop\13045932_113532483150_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"/>
          <a:stretch/>
        </p:blipFill>
        <p:spPr bwMode="auto">
          <a:xfrm>
            <a:off x="3203848" y="3438400"/>
            <a:ext cx="153534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7" descr="C:\Users\Administrator\Desktop\素材\走丢了怎么办\123.png">
            <a:hlinkClick r:id="" action="ppaction://noaction">
              <a:snd r:embed="rId6" name="走丢了有办法2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7" r="58824" b="4930"/>
          <a:stretch/>
        </p:blipFill>
        <p:spPr bwMode="auto">
          <a:xfrm>
            <a:off x="4263150" y="3990379"/>
            <a:ext cx="952086" cy="196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走丢了有办法2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12560" y="5338175"/>
            <a:ext cx="609600" cy="609600"/>
          </a:xfrm>
          <a:prstGeom prst="rect">
            <a:avLst/>
          </a:prstGeom>
        </p:spPr>
      </p:pic>
      <p:pic>
        <p:nvPicPr>
          <p:cNvPr id="7" name="Picture 4" descr="C:\Users\Administrator\Desktop\3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05" y="3933056"/>
            <a:ext cx="804210" cy="79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istrator\Desktop\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400" y="3557589"/>
            <a:ext cx="739384" cy="13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Administrator\Desktop\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57589"/>
            <a:ext cx="1344623" cy="23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Administrator\Desktop\4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89" y="4440772"/>
            <a:ext cx="823359" cy="14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1844" y="3942366"/>
            <a:ext cx="658935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6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98719" y="3938754"/>
            <a:ext cx="604174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7306" y="3261006"/>
            <a:ext cx="1952052" cy="275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5814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幻灯片说明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幻灯片</a:t>
            </a:r>
            <a:r>
              <a:rPr lang="en-US" altLang="zh-CN" dirty="0" smtClean="0"/>
              <a:t>3</a:t>
            </a:r>
            <a:r>
              <a:rPr lang="zh-CN" altLang="en-US" dirty="0" smtClean="0"/>
              <a:t>和幻灯片</a:t>
            </a:r>
            <a:r>
              <a:rPr lang="en-US" altLang="zh-CN" dirty="0" smtClean="0"/>
              <a:t>5</a:t>
            </a:r>
            <a:r>
              <a:rPr lang="zh-CN" altLang="en-US" smtClean="0"/>
              <a:t>：</a:t>
            </a:r>
            <a:r>
              <a:rPr lang="zh-CN" altLang="en-US" dirty="0" smtClean="0"/>
              <a:t>点小女孩</a:t>
            </a:r>
            <a:r>
              <a:rPr lang="zh-CN" altLang="en-US" smtClean="0"/>
              <a:t>，出现语音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569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演示文稿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笔记本主题" id="{18E325B3-EB09-4888-B998-0AA3DD8F9474}" vid="{48472079-906D-466B-9ED2-579C72CAC3D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演示文稿2</Template>
  <TotalTime>333</TotalTime>
  <Words>14</Words>
  <Application>Microsoft Office PowerPoint</Application>
  <PresentationFormat>全屏显示(4:3)</PresentationFormat>
  <Paragraphs>2</Paragraphs>
  <Slides>6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演示文稿2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幻灯片说明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走丢了怎么办？</dc:title>
  <dc:creator>Administrator</dc:creator>
  <cp:lastModifiedBy>lenovo</cp:lastModifiedBy>
  <cp:revision>19</cp:revision>
  <dcterms:created xsi:type="dcterms:W3CDTF">2016-11-22T12:33:55Z</dcterms:created>
  <dcterms:modified xsi:type="dcterms:W3CDTF">2016-12-22T06:17:51Z</dcterms:modified>
</cp:coreProperties>
</file>