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3" r:id="rId11"/>
  </p:sldIdLst>
  <p:sldSz cx="9144000" cy="6858000" type="screen4x3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6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1" autoAdjust="0"/>
    <p:restoredTop sz="94660"/>
  </p:normalViewPr>
  <p:slideViewPr>
    <p:cSldViewPr>
      <p:cViewPr varScale="1">
        <p:scale>
          <a:sx n="105" d="100"/>
          <a:sy n="105" d="100"/>
        </p:scale>
        <p:origin x="59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AFE83-5727-4A62-9D00-F01F10BF05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E5A31-D6C4-4C2D-8042-DEC7F4AC7D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.wav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4.wav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audio" Target="../media/audio5.wav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audio" Target="../media/audio6.wav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13.png"/><Relationship Id="rId7" Type="http://schemas.openxmlformats.org/officeDocument/2006/relationships/audio" Target="../media/audio7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audio" Target="../media/audio8.wav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8.png"/><Relationship Id="rId15" Type="http://schemas.openxmlformats.org/officeDocument/2006/relationships/image" Target="../media/image9.png"/><Relationship Id="rId14" Type="http://schemas.openxmlformats.org/officeDocument/2006/relationships/image" Target="../media/image13.png"/><Relationship Id="rId13" Type="http://schemas.openxmlformats.org/officeDocument/2006/relationships/image" Target="../media/image6.jpeg"/><Relationship Id="rId12" Type="http://schemas.openxmlformats.org/officeDocument/2006/relationships/image" Target="../media/image19.png"/><Relationship Id="rId11" Type="http://schemas.openxmlformats.org/officeDocument/2006/relationships/image" Target="../media/image18.jpeg"/><Relationship Id="rId10" Type="http://schemas.openxmlformats.org/officeDocument/2006/relationships/image" Target="../media/image17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taopic.com/uploads/allimg/130613/318754-13061304145547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624"/>
            <a:ext cx="7818808" cy="67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383360" y="548680"/>
            <a:ext cx="576064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红灯停 绿灯行</a:t>
            </a:r>
            <a:endParaRPr lang="zh-CN" alt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动作按钮: 声音 2">
            <a:hlinkClick r:id="" action="ppaction://noaction" highlightClick="1">
              <a:snd r:embed="rId1" name="1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://img.taopic.com/uploads/allimg/140619/234954-14061921452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8236"/>
            <a:ext cx="2931046" cy="667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ic40.nipic.com/20140429/2531170_220911287000_2.jpg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96" b="47353"/>
          <a:stretch>
            <a:fillRect/>
          </a:stretch>
        </p:blipFill>
        <p:spPr bwMode="auto">
          <a:xfrm>
            <a:off x="1115616" y="1052736"/>
            <a:ext cx="7062010" cy="380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动作按钮: 声音 2">
            <a:hlinkClick r:id="" action="ppaction://noaction" highlightClick="1">
              <a:snd r:embed="rId2" name="2_1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ic40.nipic.com/20140429/2531170_220911287000_2.jpg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1" t="3689" b="3652"/>
          <a:stretch>
            <a:fillRect/>
          </a:stretch>
        </p:blipFill>
        <p:spPr bwMode="auto">
          <a:xfrm>
            <a:off x="3460652" y="56655"/>
            <a:ext cx="2695524" cy="661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动作按钮: 声音 2">
            <a:hlinkClick r:id="" action="ppaction://noaction" highlightClick="1">
              <a:snd r:embed="rId2" name="2_2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itygf.com/FSNews/FS_002003/FS_002003004/201502/W02015020652439425202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63" y="494458"/>
            <a:ext cx="8645409" cy="576000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动作按钮: 声音 2">
            <a:hlinkClick r:id="" action="ppaction://noaction" highlightClick="1">
              <a:snd r:embed="rId2" name="3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8939" y="692696"/>
            <a:ext cx="9261676" cy="233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组合 25"/>
          <p:cNvGrpSpPr/>
          <p:nvPr/>
        </p:nvGrpSpPr>
        <p:grpSpPr>
          <a:xfrm>
            <a:off x="5233439" y="-312731"/>
            <a:ext cx="3957241" cy="1514381"/>
            <a:chOff x="5233439" y="-312731"/>
            <a:chExt cx="3957241" cy="1514381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7750680" y="428980"/>
              <a:ext cx="1440000" cy="0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38" name="Picture 2" descr="http://pic40.nipic.com/20140429/2531170_220911287000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96" b="47353"/>
            <a:stretch>
              <a:fillRect/>
            </a:stretch>
          </p:blipFill>
          <p:spPr bwMode="auto">
            <a:xfrm>
              <a:off x="5233439" y="-312731"/>
              <a:ext cx="2813538" cy="1514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-21592" y="3136972"/>
            <a:ext cx="9165591" cy="2668292"/>
          </a:xfrm>
          <a:prstGeom prst="rect">
            <a:avLst/>
          </a:prstGeom>
          <a:solidFill>
            <a:srgbClr val="006F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C:\Documents and Settings\Administrator\桌面\572c1a2919ea4_1024.jpg" hidden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852337"/>
            <a:ext cx="377866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-21592" y="4509120"/>
            <a:ext cx="6516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516216" y="3212976"/>
            <a:ext cx="828000" cy="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16216" y="339299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516216" y="357301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516216" y="375303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16216" y="393305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516216" y="411307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16216" y="429309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516216" y="447311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516216" y="465313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516216" y="483315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516216" y="501317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516216" y="519319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516216" y="537321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516216" y="555323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516216" y="5733256"/>
            <a:ext cx="828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236576" y="4509120"/>
            <a:ext cx="1944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45" y="197693"/>
            <a:ext cx="612000" cy="6120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325" y="189056"/>
            <a:ext cx="612000" cy="612000"/>
          </a:xfrm>
          <a:prstGeom prst="rect">
            <a:avLst/>
          </a:prstGeom>
        </p:spPr>
      </p:pic>
      <p:pic>
        <p:nvPicPr>
          <p:cNvPr id="2051" name="Picture 3" descr="C:\Documents and Settings\Administrator\桌面\125758f10aa86a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88511" y="4584213"/>
            <a:ext cx="2653092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4" b="18173"/>
          <a:stretch>
            <a:fillRect/>
          </a:stretch>
        </p:blipFill>
        <p:spPr bwMode="auto">
          <a:xfrm>
            <a:off x="9118267" y="4880980"/>
            <a:ext cx="27496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t="29140" r="4509" b="19378"/>
          <a:stretch>
            <a:fillRect/>
          </a:stretch>
        </p:blipFill>
        <p:spPr>
          <a:xfrm flipH="1">
            <a:off x="-2330091" y="3056249"/>
            <a:ext cx="2308499" cy="1350334"/>
          </a:xfrm>
          <a:prstGeom prst="rect">
            <a:avLst/>
          </a:prstGeom>
        </p:spPr>
      </p:pic>
      <p:sp>
        <p:nvSpPr>
          <p:cNvPr id="29" name="动作按钮: 声音 28">
            <a:hlinkClick r:id="" action="ppaction://noaction" highlightClick="1">
              <a:snd r:embed="rId9" name="4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917" y="194285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4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4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8939" y="692696"/>
            <a:ext cx="9261676" cy="233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5233439" y="-171400"/>
            <a:ext cx="3957241" cy="1514381"/>
            <a:chOff x="5233439" y="-312731"/>
            <a:chExt cx="3957241" cy="1514381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7750680" y="428980"/>
              <a:ext cx="1440000" cy="0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36" name="Picture 2" descr="http://pic40.nipic.com/20140429/2531170_220911287000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96" b="47353"/>
            <a:stretch>
              <a:fillRect/>
            </a:stretch>
          </p:blipFill>
          <p:spPr bwMode="auto">
            <a:xfrm>
              <a:off x="5233439" y="-312731"/>
              <a:ext cx="2813538" cy="1514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-21592" y="3136972"/>
            <a:ext cx="9165591" cy="2668292"/>
          </a:xfrm>
          <a:prstGeom prst="rect">
            <a:avLst/>
          </a:prstGeom>
          <a:solidFill>
            <a:srgbClr val="006F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C:\Documents and Settings\Administrator\桌面\572c1a2919ea4_1024.jpg" hidden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852337"/>
            <a:ext cx="377866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-21592" y="4509120"/>
            <a:ext cx="6516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588504" y="3212976"/>
            <a:ext cx="623883" cy="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88504" y="33929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588504" y="35730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588504" y="37530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88504" y="39330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588504" y="411307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88504" y="42930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588504" y="44731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588504" y="46531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588504" y="48331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588504" y="501317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588504" y="51931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588504" y="53732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588504" y="55532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588504" y="57332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236576" y="4509120"/>
            <a:ext cx="1944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32" y="350826"/>
            <a:ext cx="576000" cy="576000"/>
          </a:xfrm>
          <a:prstGeom prst="rect">
            <a:avLst/>
          </a:prstGeom>
        </p:spPr>
      </p:pic>
      <p:pic>
        <p:nvPicPr>
          <p:cNvPr id="2051" name="Picture 3" descr="C:\Documents and Settings\Administrator\桌面\125758f10aa86a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9159" y="4599196"/>
            <a:ext cx="2653092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4" b="18173"/>
          <a:stretch>
            <a:fillRect/>
          </a:stretch>
        </p:blipFill>
        <p:spPr bwMode="auto">
          <a:xfrm>
            <a:off x="9118267" y="4880980"/>
            <a:ext cx="27496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t="29140" r="4509" b="19378"/>
          <a:stretch>
            <a:fillRect/>
          </a:stretch>
        </p:blipFill>
        <p:spPr>
          <a:xfrm flipH="1">
            <a:off x="-2330091" y="3056249"/>
            <a:ext cx="2308499" cy="1350334"/>
          </a:xfrm>
          <a:prstGeom prst="rect">
            <a:avLst/>
          </a:prstGeom>
        </p:spPr>
      </p:pic>
      <p:sp>
        <p:nvSpPr>
          <p:cNvPr id="31" name="动作按钮: 声音 30">
            <a:hlinkClick r:id="" action="ppaction://noaction" highlightClick="1">
              <a:snd r:embed="rId8" name="5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007" y="341773"/>
            <a:ext cx="576000" cy="5760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9" y="332932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8939" y="692696"/>
            <a:ext cx="9261676" cy="233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组合 31"/>
          <p:cNvGrpSpPr/>
          <p:nvPr/>
        </p:nvGrpSpPr>
        <p:grpSpPr>
          <a:xfrm>
            <a:off x="5233439" y="-171400"/>
            <a:ext cx="3957241" cy="1514381"/>
            <a:chOff x="5233439" y="-312731"/>
            <a:chExt cx="3957241" cy="1514381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7750680" y="428980"/>
              <a:ext cx="1440000" cy="0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36" name="Picture 2" descr="http://pic40.nipic.com/20140429/2531170_220911287000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96" b="47353"/>
            <a:stretch>
              <a:fillRect/>
            </a:stretch>
          </p:blipFill>
          <p:spPr bwMode="auto">
            <a:xfrm>
              <a:off x="5233439" y="-312731"/>
              <a:ext cx="2813538" cy="1514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-21592" y="3136972"/>
            <a:ext cx="9165591" cy="2668292"/>
          </a:xfrm>
          <a:prstGeom prst="rect">
            <a:avLst/>
          </a:prstGeom>
          <a:solidFill>
            <a:srgbClr val="006F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C:\Documents and Settings\Administrator\桌面\572c1a2919ea4_1024.jpg" hidden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852337"/>
            <a:ext cx="377866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-21592" y="4509120"/>
            <a:ext cx="6516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588504" y="3212976"/>
            <a:ext cx="623883" cy="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88504" y="33929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588504" y="35730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588504" y="37530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88504" y="39330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588504" y="411307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88504" y="42930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588504" y="44731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588504" y="46531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588504" y="48331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588504" y="501317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588504" y="51931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588504" y="53732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588504" y="55532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588504" y="57332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236576" y="4509120"/>
            <a:ext cx="1944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98170" y="4599196"/>
            <a:ext cx="5734081" cy="1206068"/>
            <a:chOff x="598170" y="4599196"/>
            <a:chExt cx="5734081" cy="1206068"/>
          </a:xfrm>
        </p:grpSpPr>
        <p:pic>
          <p:nvPicPr>
            <p:cNvPr id="2051" name="Picture 3" descr="C:\Documents and Settings\Administrator\桌面\125758f10aa86a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79159" y="4599196"/>
              <a:ext cx="2653092" cy="11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14" b="18173"/>
            <a:stretch>
              <a:fillRect/>
            </a:stretch>
          </p:blipFill>
          <p:spPr bwMode="auto">
            <a:xfrm>
              <a:off x="598170" y="4905264"/>
              <a:ext cx="2749694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t="29140" r="4509" b="19378"/>
          <a:stretch>
            <a:fillRect/>
          </a:stretch>
        </p:blipFill>
        <p:spPr>
          <a:xfrm flipH="1">
            <a:off x="7316430" y="3077869"/>
            <a:ext cx="2308499" cy="1350334"/>
          </a:xfrm>
          <a:prstGeom prst="rect">
            <a:avLst/>
          </a:prstGeom>
        </p:spPr>
      </p:pic>
      <p:sp>
        <p:nvSpPr>
          <p:cNvPr id="31" name="动作按钮: 声音 30">
            <a:hlinkClick r:id="" action="ppaction://noaction" highlightClick="1">
              <a:snd r:embed="rId7" name="6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32" y="350826"/>
            <a:ext cx="576000" cy="5760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78" y="350651"/>
            <a:ext cx="576000" cy="576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9" y="332932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3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8939" y="692696"/>
            <a:ext cx="9261676" cy="233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21592" y="3136972"/>
            <a:ext cx="9165591" cy="2668292"/>
          </a:xfrm>
          <a:prstGeom prst="rect">
            <a:avLst/>
          </a:prstGeom>
          <a:solidFill>
            <a:srgbClr val="006F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C:\Documents and Settings\Administrator\桌面\572c1a2919ea4_1024.jpg" hidden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852337"/>
            <a:ext cx="377866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-21592" y="4509120"/>
            <a:ext cx="6516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588504" y="3212976"/>
            <a:ext cx="623883" cy="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88504" y="33929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588504" y="35730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588504" y="37530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88504" y="39330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588504" y="411307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88504" y="42930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588504" y="44731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588504" y="46531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588504" y="48331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588504" y="501317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588504" y="519319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588504" y="537321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588504" y="555323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588504" y="5733256"/>
            <a:ext cx="5760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236576" y="4509120"/>
            <a:ext cx="1944000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Documents and Settings\Administrator\桌面\125758f10aa86a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9159" y="4599196"/>
            <a:ext cx="2653092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4" b="18173"/>
          <a:stretch>
            <a:fillRect/>
          </a:stretch>
        </p:blipFill>
        <p:spPr bwMode="auto">
          <a:xfrm>
            <a:off x="755576" y="4905264"/>
            <a:ext cx="27496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t="29140" r="4509" b="19378"/>
          <a:stretch>
            <a:fillRect/>
          </a:stretch>
        </p:blipFill>
        <p:spPr>
          <a:xfrm flipH="1">
            <a:off x="7164568" y="3165685"/>
            <a:ext cx="2308499" cy="135033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t="29140" r="4509" b="19378"/>
          <a:stretch>
            <a:fillRect/>
          </a:stretch>
        </p:blipFill>
        <p:spPr>
          <a:xfrm>
            <a:off x="9473067" y="4531409"/>
            <a:ext cx="2308499" cy="1350334"/>
          </a:xfrm>
          <a:prstGeom prst="rect">
            <a:avLst/>
          </a:prstGeom>
        </p:spPr>
      </p:pic>
      <p:pic>
        <p:nvPicPr>
          <p:cNvPr id="35" name="Picture 3" descr="C:\Documents and Settings\Administrator\桌面\125758f10aa86a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4196" y="3212976"/>
            <a:ext cx="2653092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4" b="18173"/>
          <a:stretch>
            <a:fillRect/>
          </a:stretch>
        </p:blipFill>
        <p:spPr bwMode="auto">
          <a:xfrm flipH="1">
            <a:off x="-2694196" y="3393096"/>
            <a:ext cx="274969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动作按钮: 声音 31">
            <a:hlinkClick r:id="" action="ppaction://noaction" highlightClick="1">
              <a:snd r:embed="rId6" name="7.wav"/>
            </a:hlinkClick>
          </p:cNvPr>
          <p:cNvSpPr/>
          <p:nvPr/>
        </p:nvSpPr>
        <p:spPr>
          <a:xfrm>
            <a:off x="8021480" y="5805264"/>
            <a:ext cx="898400" cy="898400"/>
          </a:xfrm>
          <a:prstGeom prst="actionButtonSou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2560" y="4591077"/>
            <a:ext cx="2733873" cy="123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84568" y="4725308"/>
            <a:ext cx="1525532" cy="107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2552530" y="3254499"/>
            <a:ext cx="2034759" cy="117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2325656" y="3204973"/>
            <a:ext cx="1832835" cy="119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2567732" y="3291877"/>
            <a:ext cx="2065160" cy="123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2297918" y="3420230"/>
            <a:ext cx="1525532" cy="107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7521" y="4509120"/>
            <a:ext cx="1852038" cy="130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lenovo\Desktop\1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019" y="4522017"/>
            <a:ext cx="2038593" cy="133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组合 41"/>
          <p:cNvGrpSpPr/>
          <p:nvPr/>
        </p:nvGrpSpPr>
        <p:grpSpPr>
          <a:xfrm>
            <a:off x="5233439" y="-171400"/>
            <a:ext cx="3957241" cy="1514381"/>
            <a:chOff x="5233439" y="-312731"/>
            <a:chExt cx="3957241" cy="1514381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7750680" y="428980"/>
              <a:ext cx="1440000" cy="0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44" name="Picture 2" descr="http://pic40.nipic.com/20140429/2531170_220911287000_2.jp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96" b="47353"/>
            <a:stretch>
              <a:fillRect/>
            </a:stretch>
          </p:blipFill>
          <p:spPr bwMode="auto">
            <a:xfrm>
              <a:off x="5233439" y="-312731"/>
              <a:ext cx="2813538" cy="1514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32" y="350826"/>
            <a:ext cx="576000" cy="5760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78" y="350651"/>
            <a:ext cx="576000" cy="5760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9" y="332932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1.12639 0.00348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19" y="16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7559 4.07407E-6 " pathEditMode="relative" rAng="0" ptsTypes="AA">
                                      <p:cBhvr>
                                        <p:cTn id="13" dur="4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95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2.96296E-6 L 0.89704 2.96296E-6 " pathEditMode="relative" rAng="0" ptsTypes="AA">
                                      <p:cBhvr>
                                        <p:cTn id="15" dur="4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44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4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475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475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7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7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75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75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47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7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75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75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75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475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OWI2OGUzNTBhMjQ1MDUyOTNhYWEzMDU1ZGM5YTc4Zm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WPS 演示</Application>
  <PresentationFormat>全屏显示(4:3)</PresentationFormat>
  <Paragraphs>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Office 主题​​</vt:lpstr>
      <vt:lpstr>红灯停 绿灯行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张晓蕾</cp:lastModifiedBy>
  <cp:revision>28</cp:revision>
  <dcterms:created xsi:type="dcterms:W3CDTF">2016-09-03T14:11:00Z</dcterms:created>
  <dcterms:modified xsi:type="dcterms:W3CDTF">2024-07-23T03:09:18Z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3E5BB4381C714537876ACB3C818BD54A_12</vt:lpwstr>
  </property>
  <property fmtid="{D5CDD505-2E9C-101B-9397-08002B2CF9AE}" pid="3" name="KSOProductBuildVer">
    <vt:lpwstr>2052-12.1.0.17147</vt:lpwstr>
  </property>
</Properties>
</file>