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Default Extension="gif" ContentType="image/gif"/>
  <Override PartName="/ppt/tags/tag80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350" r:id="rId3"/>
    <p:sldId id="368" r:id="rId4"/>
    <p:sldId id="352" r:id="rId5"/>
    <p:sldId id="353" r:id="rId6"/>
    <p:sldId id="355" r:id="rId7"/>
    <p:sldId id="354" r:id="rId8"/>
    <p:sldId id="356" r:id="rId9"/>
    <p:sldId id="312" r:id="rId10"/>
    <p:sldId id="357" r:id="rId11"/>
    <p:sldId id="358" r:id="rId12"/>
    <p:sldId id="360" r:id="rId13"/>
    <p:sldId id="363" r:id="rId14"/>
    <p:sldId id="364" r:id="rId15"/>
    <p:sldId id="359" r:id="rId16"/>
    <p:sldId id="365" r:id="rId17"/>
    <p:sldId id="348" r:id="rId18"/>
    <p:sldId id="367" r:id="rId19"/>
  </p:sldIdLst>
  <p:sldSz cx="9144000" cy="6858000" type="screen4x3"/>
  <p:notesSz cx="6858000" cy="9144000"/>
  <p:custDataLst>
    <p:tags r:id="rId22"/>
  </p:custDataLst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/>
      <a:buNone/>
      <a:defRPr sz="2800" b="1" i="0" u="none" kern="1200">
        <a:solidFill>
          <a:schemeClr val="tx1"/>
        </a:solidFill>
        <a:latin typeface="Times New Roman" panose="02020603050405020304" charset="0"/>
        <a:ea typeface="楷体_GB231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/>
      <a:buNone/>
      <a:defRPr sz="2800" b="1" i="0" u="none" kern="1200">
        <a:solidFill>
          <a:schemeClr val="tx1"/>
        </a:solidFill>
        <a:latin typeface="Times New Roman" panose="02020603050405020304" charset="0"/>
        <a:ea typeface="楷体_GB231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/>
      <a:buNone/>
      <a:defRPr sz="2800" b="1" i="0" u="none" kern="1200">
        <a:solidFill>
          <a:schemeClr val="tx1"/>
        </a:solidFill>
        <a:latin typeface="Times New Roman" panose="02020603050405020304" charset="0"/>
        <a:ea typeface="楷体_GB231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/>
      <a:buNone/>
      <a:defRPr sz="2800" b="1" i="0" u="none" kern="1200">
        <a:solidFill>
          <a:schemeClr val="tx1"/>
        </a:solidFill>
        <a:latin typeface="Times New Roman" panose="02020603050405020304" charset="0"/>
        <a:ea typeface="楷体_GB231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/>
      <a:buNone/>
      <a:defRPr sz="2800" b="1" i="0" u="none" kern="1200">
        <a:solidFill>
          <a:schemeClr val="tx1"/>
        </a:solidFill>
        <a:latin typeface="Times New Roman" panose="02020603050405020304" charset="0"/>
        <a:ea typeface="楷体_GB231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 typeface="Arial" panose="020B0604020202020204"/>
      <a:buNone/>
      <a:defRPr sz="2800" b="1" i="0" u="none" kern="1200">
        <a:solidFill>
          <a:schemeClr val="tx1"/>
        </a:solidFill>
        <a:latin typeface="Times New Roman" panose="02020603050405020304" charset="0"/>
        <a:ea typeface="楷体_GB231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 typeface="Arial" panose="020B0604020202020204"/>
      <a:buNone/>
      <a:defRPr sz="2800" b="1" i="0" u="none" kern="1200">
        <a:solidFill>
          <a:schemeClr val="tx1"/>
        </a:solidFill>
        <a:latin typeface="Times New Roman" panose="02020603050405020304" charset="0"/>
        <a:ea typeface="楷体_GB231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 typeface="Arial" panose="020B0604020202020204"/>
      <a:buNone/>
      <a:defRPr sz="2800" b="1" i="0" u="none" kern="1200">
        <a:solidFill>
          <a:schemeClr val="tx1"/>
        </a:solidFill>
        <a:latin typeface="Times New Roman" panose="02020603050405020304" charset="0"/>
        <a:ea typeface="楷体_GB231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 typeface="Arial" panose="020B0604020202020204"/>
      <a:buNone/>
      <a:defRPr sz="2800" b="1" i="0" u="none" kern="1200">
        <a:solidFill>
          <a:schemeClr val="tx1"/>
        </a:solidFill>
        <a:latin typeface="Times New Roman" panose="02020603050405020304" charset="0"/>
        <a:ea typeface="楷体_GB231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474" y="-91"/>
      </p:cViewPr>
      <p:guideLst>
        <p:guide orient="horz" pos="2188"/>
        <p:guide pos="285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87" y="-77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2025/6/26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0" lvl="0" indent="0" eaLnBrk="1" hangingPunct="1"/>
            <a:endParaRPr lang="en-US" altLang="en-US" sz="1200"/>
          </a:p>
        </p:txBody>
      </p:sp>
      <p:sp>
        <p:nvSpPr>
          <p:cNvPr id="409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0" lvl="0" indent="0" algn="r" eaLnBrk="1" hangingPunct="1"/>
            <a:endParaRPr lang="en-US" altLang="en-US" sz="1200">
              <a:ea typeface="宋体" panose="02010600030101010101" pitchFamily="2" charset="-122"/>
            </a:endParaRPr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lvl="0" indent="0" eaLnBrk="1" hangingPunct="1"/>
            <a:endParaRPr lang="en-US" altLang="en-US" sz="1200"/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lvl="0" indent="0" algn="r" eaLnBrk="1" hangingPunct="1"/>
            <a:fld id="{9A0DB2DC-4C9A-4742-B13C-FB6460FD3503}" type="slidenum">
              <a:rPr lang="zh-CN" altLang="en-US" sz="1200"/>
              <a:pPr marL="0" lvl="0" indent="0" algn="r" eaLnBrk="1" hangingPunct="1"/>
              <a:t>‹#›</a:t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None/>
      <a:defRPr sz="12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12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12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12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SzPct val="100000"/>
      <a:buFontTx/>
      <a:buNone/>
      <a:defRPr sz="12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12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12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12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ClrTx/>
      <a:buSzPct val="100000"/>
      <a:buFontTx/>
      <a:buNone/>
      <a:defRPr sz="1200" b="0" i="0" u="none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pPr lvl="0" algn="r"/>
              <a:t>6</a:t>
            </a:fld>
            <a:endParaRPr lang="zh-CN" altLang="en-US" sz="1200" dirty="0"/>
          </a:p>
        </p:txBody>
      </p:sp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/>
        <p:txBody>
          <a:bodyPr vert="horz"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r>
              <a:rPr lang="zh-CN" altLang="zh-CN" sz="800" dirty="0"/>
              <a:t>同学们想不想做牙医，今天我们来扮演一次小牙医，检查同桌的牙齿有无这些现象，黑黑的或有个洞 （注：小牙医要注意讲究卫生，检查同桌的牙齿时不要用手去碰牙齿，</a:t>
            </a:r>
            <a:r>
              <a:rPr lang="zh-CN" altLang="en-US" sz="800" dirty="0"/>
              <a:t>只能</a:t>
            </a:r>
            <a:r>
              <a:rPr lang="zh-CN" altLang="zh-CN" sz="800" dirty="0"/>
              <a:t>用眼去看。</a:t>
            </a:r>
            <a:r>
              <a:rPr lang="zh-CN" altLang="en-US" sz="800" dirty="0"/>
              <a:t>）</a:t>
            </a:r>
            <a:r>
              <a:rPr lang="zh-CN" altLang="zh-CN" sz="800" dirty="0"/>
              <a:t>小牙医检查到你同桌有的举手，放下。没有的举手，也放下。</a:t>
            </a:r>
          </a:p>
          <a:p>
            <a:pPr lvl="0">
              <a:spcBef>
                <a:spcPct val="0"/>
              </a:spcBef>
            </a:pPr>
            <a:endParaRPr lang="zh-CN" altLang="zh-CN" dirty="0"/>
          </a:p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970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pPr lvl="0" algn="r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107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lstStyle/>
          <a:p>
            <a: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zh-CN" sz="1000" u="none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请得了龋齿的同学说说有什么感觉？ </a:t>
            </a:r>
          </a:p>
          <a:p>
            <a: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zh-CN" sz="1000" u="none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（1）当遇到冷、热、酸、甜等刺激时，就会引起疼痛。 </a:t>
            </a:r>
          </a:p>
          <a:p>
            <a: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zh-CN" sz="1000" u="none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（2）患龋病后儿童的咀嚼功能受影响，从而导致儿童消化功能紊乱和营养吸收不良。 </a:t>
            </a:r>
          </a:p>
          <a:p>
            <a: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zh-CN" altLang="zh-CN" sz="1000" u="none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（3）龋齿使儿童过早丧失牙齿，从而影响牙颌部的正常发育，造成错位和牙颌畸形。 </a:t>
            </a:r>
          </a:p>
          <a:p>
            <a: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zh-CN" altLang="en-US" sz="12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08" name="灯片编号占位符 3"/>
          <p:cNvSpPr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lvl="0" indent="0" algn="r" eaLnBrk="1" hangingPunct="1">
              <a:buFontTx/>
            </a:pPr>
            <a:fld id="{9A0DB2DC-4C9A-4742-B13C-FB6460FD3503}" type="slidenum">
              <a:rPr lang="zh-CN" altLang="en-US" sz="1200" b="0">
                <a:latin typeface="Times New Roman" panose="02020603050405020304" charset="0"/>
                <a:ea typeface="宋体" panose="02010600030101010101" pitchFamily="2" charset="-122"/>
              </a:rPr>
              <a:pPr marL="0" lvl="0" indent="0" algn="r" eaLnBrk="1" hangingPunct="1">
                <a:buFontTx/>
              </a:pPr>
              <a:t>7</a:t>
            </a:fld>
            <a:endParaRPr lang="zh-CN" altLang="en-US" sz="1200" b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 algn="l" fontAlgn="base">
              <a:buFontTx/>
              <a:defRPr sz="14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 algn="ctr" fontAlgn="base">
              <a:buFontTx/>
              <a:defRPr sz="14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 algn="r" fontAlgn="base">
              <a:buFontTx/>
              <a:defRPr sz="14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1pPr>
          </a:lstStyle>
          <a:p>
            <a:pPr lvl="0" defTabSz="914400" rt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zh-CN" altLang="en-US"/>
              <a:pPr lvl="0" defTabSz="914400" rtl="0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zh-CN" altLang="en-US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ut/>
  </p:transition>
  <p:hf hdr="0" dt="0"/>
  <p:txStyles>
    <p:titleStyle>
      <a:lvl1pPr marL="0" lv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4400" b="0" i="0" u="none" kern="1200">
          <a:solidFill>
            <a:schemeClr val="tx2"/>
          </a:solidFill>
          <a:latin typeface="+mj-lt"/>
          <a:ea typeface="+mj-ea"/>
          <a:cs typeface="+mj-cs"/>
        </a:defRPr>
      </a:lvl1pPr>
      <a:lvl2pPr marL="0" lvl="1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>
          <a:solidFill>
            <a:schemeClr val="tx2"/>
          </a:solidFill>
          <a:latin typeface="Times New Roman" panose="02020603050405020304" charset="0"/>
          <a:ea typeface="宋体" panose="02010600030101010101" pitchFamily="2" charset="-122"/>
          <a:cs typeface="+mj-cs"/>
        </a:defRPr>
      </a:lvl2pPr>
      <a:lvl3pPr marL="0" lvl="2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>
          <a:solidFill>
            <a:schemeClr val="tx2"/>
          </a:solidFill>
          <a:latin typeface="Times New Roman" panose="02020603050405020304" charset="0"/>
          <a:ea typeface="宋体" panose="02010600030101010101" pitchFamily="2" charset="-122"/>
          <a:cs typeface="+mj-cs"/>
        </a:defRPr>
      </a:lvl3pPr>
      <a:lvl4pPr marL="0" lvl="3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>
          <a:solidFill>
            <a:schemeClr val="tx2"/>
          </a:solidFill>
          <a:latin typeface="Times New Roman" panose="02020603050405020304" charset="0"/>
          <a:ea typeface="宋体" panose="02010600030101010101" pitchFamily="2" charset="-122"/>
          <a:cs typeface="+mj-cs"/>
        </a:defRPr>
      </a:lvl4pPr>
      <a:lvl5pPr marL="0" lvl="4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>
          <a:solidFill>
            <a:schemeClr val="tx2"/>
          </a:solidFill>
          <a:latin typeface="Times New Roman" panose="02020603050405020304" charset="0"/>
          <a:ea typeface="宋体" panose="02010600030101010101" pitchFamily="2" charset="-122"/>
          <a:cs typeface="+mj-cs"/>
        </a:defRPr>
      </a:lvl5pPr>
    </p:titleStyle>
    <p:bodyStyle>
      <a:lvl1pPr marL="342900" lvl="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Char char="•"/>
        <a:defRPr sz="32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2pPr>
      <a:lvl3pPr marL="1143000" lvl="2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•"/>
        <a:defRPr sz="24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3pPr>
      <a:lvl4pPr marL="1600200" lvl="3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4pPr>
      <a:lvl5pPr marL="2057400" lvl="4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5pPr>
      <a:lvl6pPr marL="2514600" lvl="5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6pPr>
      <a:lvl7pPr marL="2971800" lvl="6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7pPr>
      <a:lvl8pPr marL="3429000" lvl="7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8pPr>
      <a:lvl9pPr marL="3886200" lvl="8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9pPr>
    </p:bodyStyle>
    <p:otherStyle>
      <a:lvl1pPr marL="0" lvl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2pPr>
      <a:lvl3pPr marL="1143000" lvl="2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3pPr>
      <a:lvl4pPr marL="1600200" lvl="3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4pPr>
      <a:lvl5pPr marL="2057400" lvl="4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Tx/>
        <a:buNone/>
        <a:defRPr sz="1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5pPr>
      <a:lvl6pPr marL="2286000" lvl="5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6pPr>
      <a:lvl7pPr marL="2743200" lvl="6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7pPr>
      <a:lvl8pPr marL="3200400" lvl="7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8pPr>
      <a:lvl9pPr marL="3657600" lvl="8" indent="-22860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1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4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35" name="日期占位符 2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 algn="l" fontAlgn="base">
              <a:buFontTx/>
              <a:defRPr sz="14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1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endParaRPr lang="en-US" altLang="zh-CN"/>
          </a:p>
        </p:txBody>
      </p:sp>
      <p:sp>
        <p:nvSpPr>
          <p:cNvPr id="1036" name="页脚占位符 3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 algn="ctr" fontAlgn="base">
              <a:buFontTx/>
              <a:defRPr sz="14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1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r>
              <a:rPr lang="en-US" altLang="zh-CN"/>
              <a:t>a</a:t>
            </a:r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37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 algn="r" fontAlgn="base">
              <a:buFont typeface="Arial" panose="020B0604020202020204"/>
              <a:defRPr sz="14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1pPr>
          </a:lstStyle>
          <a:p>
            <a:pPr lvl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</a:pPr>
            <a:fld id="{9A0DB2DC-4C9A-4742-B13C-FB6460FD3503}" type="slidenum">
              <a:rPr lang="en-US" altLang="zh-CN"/>
              <a:pPr lvl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</a:pPr>
              <a:t>‹#›</a:t>
            </a:fld>
            <a:endParaRPr lang="en-US" altLang="zh-CN" sz="1400" u="none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ut/>
  </p:transition>
  <p:hf hdr="0" dt="0"/>
  <p:txStyles>
    <p:titleStyle>
      <a:lvl1pPr marL="0" lv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SzPct val="100000"/>
        <a:buNone/>
        <a:defRPr sz="4400" b="0" i="0" u="none" kern="1200">
          <a:solidFill>
            <a:schemeClr val="tx2"/>
          </a:solidFill>
          <a:latin typeface="+mj-lt"/>
          <a:ea typeface="+mj-ea"/>
          <a:cs typeface="+mj-cs"/>
        </a:defRPr>
      </a:lvl1pPr>
      <a:lvl2pPr marL="0" lvl="1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>
          <a:solidFill>
            <a:schemeClr val="tx2"/>
          </a:solidFill>
          <a:latin typeface="Times New Roman" panose="02020603050405020304" charset="0"/>
          <a:ea typeface="宋体" panose="02010600030101010101" pitchFamily="2" charset="-122"/>
          <a:cs typeface="+mj-cs"/>
        </a:defRPr>
      </a:lvl2pPr>
      <a:lvl3pPr marL="0" lvl="2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>
          <a:solidFill>
            <a:schemeClr val="tx2"/>
          </a:solidFill>
          <a:latin typeface="Times New Roman" panose="02020603050405020304" charset="0"/>
          <a:ea typeface="宋体" panose="02010600030101010101" pitchFamily="2" charset="-122"/>
          <a:cs typeface="+mj-cs"/>
        </a:defRPr>
      </a:lvl3pPr>
      <a:lvl4pPr marL="0" lvl="3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>
          <a:solidFill>
            <a:schemeClr val="tx2"/>
          </a:solidFill>
          <a:latin typeface="Times New Roman" panose="02020603050405020304" charset="0"/>
          <a:ea typeface="宋体" panose="02010600030101010101" pitchFamily="2" charset="-122"/>
          <a:cs typeface="+mj-cs"/>
        </a:defRPr>
      </a:lvl4pPr>
      <a:lvl5pPr marL="0" lvl="4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Pct val="100000"/>
        <a:buFontTx/>
        <a:buNone/>
        <a:defRPr sz="4400" b="0" i="0" u="none" kern="1200">
          <a:solidFill>
            <a:schemeClr val="tx2"/>
          </a:solidFill>
          <a:latin typeface="Times New Roman" panose="02020603050405020304" charset="0"/>
          <a:ea typeface="宋体" panose="02010600030101010101" pitchFamily="2" charset="-122"/>
          <a:cs typeface="+mj-cs"/>
        </a:defRPr>
      </a:lvl5pPr>
    </p:titleStyle>
    <p:bodyStyle>
      <a:lvl1pPr marL="342900" lvl="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Char char="•"/>
        <a:defRPr sz="32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8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2pPr>
      <a:lvl3pPr marL="1143000" lvl="2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•"/>
        <a:defRPr sz="24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3pPr>
      <a:lvl4pPr marL="1600200" lvl="3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4pPr>
      <a:lvl5pPr marL="2057400" lvl="4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5pPr>
      <a:lvl6pPr marL="2514600" lvl="5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6pPr>
      <a:lvl7pPr marL="2971800" lvl="6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7pPr>
      <a:lvl8pPr marL="3429000" lvl="7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8pPr>
      <a:lvl9pPr marL="3886200" lvl="8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Pct val="100000"/>
        <a:buFontTx/>
        <a:buChar char="»"/>
        <a:defRPr sz="2000" b="0" i="0" u="none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2.xml"/><Relationship Id="rId7" Type="http://schemas.openxmlformats.org/officeDocument/2006/relationships/image" Target="../media/image3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8.jpe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tags" Target="../tags/tag20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image" Target="../media/image13.jpe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image" Target="../media/image12.jpe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11.jpeg"/><Relationship Id="rId5" Type="http://schemas.openxmlformats.org/officeDocument/2006/relationships/tags" Target="../tags/tag27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26.xml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33.xml"/><Relationship Id="rId7" Type="http://schemas.openxmlformats.org/officeDocument/2006/relationships/image" Target="../media/image15.jpe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4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image" Target="../media/image23.png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45.xml"/><Relationship Id="rId16" Type="http://schemas.openxmlformats.org/officeDocument/2006/relationships/image" Target="../media/image26.png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5" Type="http://schemas.openxmlformats.org/officeDocument/2006/relationships/tags" Target="../tags/tag48.xml"/><Relationship Id="rId15" Type="http://schemas.openxmlformats.org/officeDocument/2006/relationships/image" Target="../media/image25.png"/><Relationship Id="rId10" Type="http://schemas.openxmlformats.org/officeDocument/2006/relationships/tags" Target="../tags/tag53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5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10" Type="http://schemas.openxmlformats.org/officeDocument/2006/relationships/image" Target="../media/image29.png"/><Relationship Id="rId4" Type="http://schemas.openxmlformats.org/officeDocument/2006/relationships/tags" Target="../tags/tag58.xml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image" Target="../media/image31.png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30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image" Target="../media/image32.jpeg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36.gif"/><Relationship Id="rId2" Type="http://schemas.openxmlformats.org/officeDocument/2006/relationships/tags" Target="../tags/tag66.xml"/><Relationship Id="rId16" Type="http://schemas.openxmlformats.org/officeDocument/2006/relationships/image" Target="../media/image35.gif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tags" Target="../tags/tag75.xml"/><Relationship Id="rId5" Type="http://schemas.openxmlformats.org/officeDocument/2006/relationships/tags" Target="../tags/tag69.xml"/><Relationship Id="rId15" Type="http://schemas.openxmlformats.org/officeDocument/2006/relationships/image" Target="../media/image34.jpeg"/><Relationship Id="rId10" Type="http://schemas.openxmlformats.org/officeDocument/2006/relationships/tags" Target="../tags/tag74.xml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tags" Target="../tags/tag7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/>
          <a:srcRect l="15474" r="15474"/>
          <a:stretch>
            <a:fillRect/>
          </a:stretch>
        </p:blipFill>
        <p:spPr>
          <a:xfrm>
            <a:off x="202" y="-39"/>
            <a:ext cx="9144067" cy="4826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7600">
                <a:moveTo>
                  <a:pt x="0" y="0"/>
                </a:moveTo>
                <a:lnTo>
                  <a:pt x="19200" y="0"/>
                </a:lnTo>
                <a:lnTo>
                  <a:pt x="19200" y="6532"/>
                </a:lnTo>
                <a:lnTo>
                  <a:pt x="19192" y="6534"/>
                </a:lnTo>
                <a:cubicBezTo>
                  <a:pt x="16662" y="7188"/>
                  <a:pt x="13373" y="7587"/>
                  <a:pt x="9772" y="7600"/>
                </a:cubicBezTo>
                <a:lnTo>
                  <a:pt x="9601" y="7600"/>
                </a:lnTo>
                <a:lnTo>
                  <a:pt x="9599" y="7600"/>
                </a:lnTo>
                <a:lnTo>
                  <a:pt x="9428" y="7600"/>
                </a:lnTo>
                <a:cubicBezTo>
                  <a:pt x="5826" y="7587"/>
                  <a:pt x="2538" y="7188"/>
                  <a:pt x="7" y="6534"/>
                </a:cubicBezTo>
                <a:lnTo>
                  <a:pt x="0" y="653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文本框 1" descr="7b0a20202020227461726765744d6f64756c65223a202270726f636573734f6e6c696e65466f6e7473220a7d0a"/>
          <p:cNvSpPr txBox="1"/>
          <p:nvPr>
            <p:custDataLst>
              <p:tags r:id="rId3"/>
            </p:custDataLst>
          </p:nvPr>
        </p:nvSpPr>
        <p:spPr>
          <a:xfrm>
            <a:off x="2195830" y="5156835"/>
            <a:ext cx="5334000" cy="10922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6600" b="1" spc="16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幼圆" panose="02010509060101010101" charset="-122"/>
                <a:ea typeface="幼圆" panose="02010509060101010101" charset="-122"/>
                <a:sym typeface="站酷快乐体" panose="02010600030101010101" charset="-128"/>
              </a:rPr>
              <a:t>爱护牙齿</a:t>
            </a:r>
          </a:p>
        </p:txBody>
      </p:sp>
    </p:spTree>
    <p:custDataLst>
      <p:tags r:id="rId1"/>
    </p:custData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/>
          <p:cNvSpPr txBox="1"/>
          <p:nvPr>
            <p:custDataLst>
              <p:tags r:id="rId2"/>
            </p:custDataLst>
          </p:nvPr>
        </p:nvSpPr>
        <p:spPr>
          <a:xfrm>
            <a:off x="3000364" y="1643050"/>
            <a:ext cx="2932430" cy="1024255"/>
          </a:xfrm>
          <a:prstGeom prst="rect">
            <a:avLst/>
          </a:prstGeom>
          <a:noFill/>
        </p:spPr>
        <p:txBody>
          <a:bodyPr wrap="square" lIns="47625" tIns="19050" rIns="47625" bIns="19050" rtlCol="0" anchor="b" anchorCtr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5200" b="1" spc="360"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猜谜语</a:t>
            </a: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3214678" y="3071810"/>
            <a:ext cx="2719705" cy="183324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t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</a:pPr>
            <a:r>
              <a:rPr lang="zh-CN" altLang="en-US" sz="2200" spc="140" dirty="0">
                <a:ln w="3175">
                  <a:noFill/>
                  <a:prstDash val="dash"/>
                </a:ln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兄弟生来白又白,</a:t>
            </a:r>
          </a:p>
          <a:p>
            <a:pPr lvl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</a:pPr>
            <a:r>
              <a:rPr lang="zh-CN" altLang="en-US" sz="2200" spc="140" dirty="0">
                <a:ln w="3175">
                  <a:noFill/>
                  <a:prstDash val="dash"/>
                </a:ln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整整齐齐排两排。</a:t>
            </a:r>
          </a:p>
          <a:p>
            <a:pPr lvl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</a:pPr>
            <a:r>
              <a:rPr lang="zh-CN" altLang="en-US" sz="2200" spc="140" dirty="0">
                <a:ln w="3175">
                  <a:noFill/>
                  <a:prstDash val="dash"/>
                </a:ln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切菜磨米快又快,</a:t>
            </a:r>
          </a:p>
          <a:p>
            <a:pPr lvl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</a:pPr>
            <a:r>
              <a:rPr lang="zh-CN" altLang="en-US" sz="2200" spc="140" dirty="0">
                <a:ln w="3175">
                  <a:noFill/>
                  <a:prstDash val="dash"/>
                </a:ln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人人吃饭离不开。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图片包含 就坐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4"/>
          <a:srcRect t="62" b="62"/>
          <a:stretch>
            <a:fillRect/>
          </a:stretch>
        </p:blipFill>
        <p:spPr>
          <a:xfrm>
            <a:off x="-7620" y="-1"/>
            <a:ext cx="9159914" cy="68580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046605" y="692785"/>
            <a:ext cx="5061585" cy="5715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 b="1" spc="160"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牙齿有什么作用？</a:t>
            </a:r>
          </a:p>
        </p:txBody>
      </p:sp>
      <p:pic>
        <p:nvPicPr>
          <p:cNvPr id="7" name="PA-图片 3" descr="几何拼接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t="4887" b="4887"/>
          <a:stretch>
            <a:fillRect/>
          </a:stretch>
        </p:blipFill>
        <p:spPr>
          <a:xfrm>
            <a:off x="203465" y="3087238"/>
            <a:ext cx="1976144" cy="1976144"/>
          </a:xfrm>
          <a:prstGeom prst="ellipse">
            <a:avLst/>
          </a:prstGeom>
          <a:ln w="50800">
            <a:solidFill>
              <a:schemeClr val="bg1"/>
            </a:solidFill>
          </a:ln>
          <a:effectLst>
            <a:outerShdw blurRad="127000" dist="38100" dir="5400000" algn="ctr" rotWithShape="0">
              <a:schemeClr val="tx1">
                <a:alpha val="20000"/>
              </a:schemeClr>
            </a:outerShdw>
          </a:effectLst>
        </p:spPr>
      </p:pic>
      <p:pic>
        <p:nvPicPr>
          <p:cNvPr id="8" name="PA-图片 5" descr="剪纸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l="4098" r="4098"/>
          <a:stretch>
            <a:fillRect/>
          </a:stretch>
        </p:blipFill>
        <p:spPr>
          <a:xfrm>
            <a:off x="3122840" y="2626150"/>
            <a:ext cx="2898276" cy="2898322"/>
          </a:xfrm>
          <a:prstGeom prst="ellipse">
            <a:avLst/>
          </a:prstGeom>
          <a:ln w="50800">
            <a:solidFill>
              <a:schemeClr val="bg1"/>
            </a:solidFill>
          </a:ln>
          <a:effectLst>
            <a:outerShdw blurRad="127000" dist="38100" dir="5400000" algn="ctr" rotWithShape="0">
              <a:schemeClr val="tx1">
                <a:alpha val="20000"/>
              </a:schemeClr>
            </a:outerShdw>
          </a:effectLst>
        </p:spPr>
      </p:pic>
      <p:pic>
        <p:nvPicPr>
          <p:cNvPr id="9" name="PA-图片 6" descr="字体感觉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rcRect l="15500" r="15500"/>
          <a:stretch>
            <a:fillRect/>
          </a:stretch>
        </p:blipFill>
        <p:spPr>
          <a:xfrm>
            <a:off x="6964404" y="3087238"/>
            <a:ext cx="1976128" cy="1976144"/>
          </a:xfrm>
          <a:prstGeom prst="ellipse">
            <a:avLst/>
          </a:prstGeom>
          <a:ln w="50800">
            <a:solidFill>
              <a:schemeClr val="bg1"/>
            </a:solidFill>
          </a:ln>
          <a:effectLst>
            <a:outerShdw blurRad="127000" dist="38100" dir="5400000" algn="ctr" rotWithShape="0">
              <a:schemeClr val="tx1">
                <a:alpha val="20000"/>
              </a:schemeClr>
            </a:outerShdw>
          </a:effectLst>
        </p:spPr>
      </p:pic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 t="25407" b="25407"/>
          <a:stretch>
            <a:fillRect/>
          </a:stretch>
        </p:blipFill>
        <p:spPr>
          <a:xfrm>
            <a:off x="822960" y="617220"/>
            <a:ext cx="7498080" cy="27660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72" name="Rectangle 2"/>
          <p:cNvSpPr>
            <a:spLocks noGrp="1"/>
          </p:cNvSpPr>
          <p:nvPr>
            <p:ph idx="1"/>
          </p:nvPr>
        </p:nvSpPr>
        <p:spPr>
          <a:xfrm>
            <a:off x="2634615" y="765175"/>
            <a:ext cx="3874770" cy="2183130"/>
          </a:xfrm>
        </p:spPr>
        <p:txBody>
          <a:bodyPr wrap="square" lIns="91440" tIns="45720" rIns="91440" bIns="45720" anchor="t" anchorCtr="0"/>
          <a:lstStyle/>
          <a:p>
            <a:pPr eaLnBrk="1" latinLnBrk="0" hangingPunct="1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FFFF99"/>
                </a:solidFill>
                <a:latin typeface="黑体" panose="02010609060101010101" charset="-122"/>
                <a:ea typeface="方正姚体" panose="02010601030101010101" charset="-122"/>
              </a:rPr>
              <a:t>人的一生有</a:t>
            </a:r>
            <a:r>
              <a:rPr lang="en-US" altLang="zh-CN" b="1" dirty="0">
                <a:solidFill>
                  <a:srgbClr val="FFFF99"/>
                </a:solidFill>
                <a:latin typeface="黑体" panose="02010609060101010101" charset="-122"/>
                <a:ea typeface="方正姚体" panose="02010601030101010101" charset="-122"/>
              </a:rPr>
              <a:t>2</a:t>
            </a:r>
            <a:r>
              <a:rPr lang="zh-CN" altLang="en-US" b="1" dirty="0">
                <a:solidFill>
                  <a:srgbClr val="FFFF99"/>
                </a:solidFill>
                <a:latin typeface="黑体" panose="02010609060101010101" charset="-122"/>
                <a:ea typeface="方正姚体" panose="02010601030101010101" charset="-122"/>
              </a:rPr>
              <a:t>副牙齿</a:t>
            </a:r>
            <a:r>
              <a:rPr lang="en-US" altLang="zh-CN" b="1" dirty="0">
                <a:latin typeface="黑体" panose="02010609060101010101" charset="-122"/>
                <a:ea typeface="方正姚体" panose="02010601030101010101" charset="-122"/>
              </a:rPr>
              <a:t> </a:t>
            </a:r>
          </a:p>
          <a:p>
            <a:pPr eaLnBrk="1" latinLnBrk="0" hangingPunct="1">
              <a:lnSpc>
                <a:spcPct val="200000"/>
              </a:lnSpc>
              <a:spcBef>
                <a:spcPts val="0"/>
              </a:spcBef>
              <a:buNone/>
            </a:pPr>
            <a:r>
              <a:rPr lang="en-US" altLang="zh-CN" b="1" dirty="0">
                <a:solidFill>
                  <a:srgbClr val="FF0000"/>
                </a:solidFill>
                <a:latin typeface="黑体" panose="02010609060101010101" charset="-122"/>
                <a:ea typeface="方正姚体" panose="02010601030101010101" charset="-122"/>
              </a:rPr>
              <a:t>    </a:t>
            </a:r>
            <a:r>
              <a:rPr lang="zh-CN" altLang="en-US" b="1" dirty="0">
                <a:solidFill>
                  <a:srgbClr val="FF0000"/>
                </a:solidFill>
                <a:latin typeface="黑体" panose="02010609060101010101" charset="-122"/>
                <a:ea typeface="方正姚体" panose="02010601030101010101" charset="-122"/>
              </a:rPr>
              <a:t>乳牙和恒牙</a:t>
            </a:r>
            <a:endParaRPr lang="zh-CN" altLang="en-US" b="1" dirty="0">
              <a:solidFill>
                <a:srgbClr val="FFFF99"/>
              </a:solidFill>
              <a:latin typeface="黑体" panose="02010609060101010101" charset="-122"/>
              <a:ea typeface="方正姚体" panose="02010601030101010101" charset="-122"/>
            </a:endParaRPr>
          </a:p>
        </p:txBody>
      </p:sp>
      <p:pic>
        <p:nvPicPr>
          <p:cNvPr id="5" name="图片 3" descr="换牙.web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l="5283" r="5283"/>
          <a:stretch>
            <a:fillRect/>
          </a:stretch>
        </p:blipFill>
        <p:spPr>
          <a:xfrm>
            <a:off x="822960" y="3474720"/>
            <a:ext cx="3703320" cy="2766060"/>
          </a:xfrm>
          <a:prstGeom prst="rect">
            <a:avLst/>
          </a:prstGeom>
        </p:spPr>
      </p:pic>
      <p:pic>
        <p:nvPicPr>
          <p:cNvPr id="2071" name="图片 4" descr="牙齿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l="12289" r="12289"/>
          <a:stretch>
            <a:fillRect/>
          </a:stretch>
        </p:blipFill>
        <p:spPr>
          <a:xfrm>
            <a:off x="4617720" y="3474720"/>
            <a:ext cx="3703320" cy="276606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2" grpId="0" build="p"/>
      <p:bldP spid="2072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214282" y="357166"/>
            <a:ext cx="8704800" cy="624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4572000" y="1000108"/>
            <a:ext cx="2484120" cy="1264285"/>
          </a:xfrm>
          <a:prstGeom prst="rect">
            <a:avLst/>
          </a:prstGeom>
          <a:noFill/>
        </p:spPr>
        <p:txBody>
          <a:bodyPr wrap="square" lIns="47625" tIns="19050" rIns="47625" bIns="19050" rtlCol="0" anchor="b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7000" b="1" spc="540" dirty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7000" b="1" spc="540" dirty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龋齿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8"/>
          <a:srcRect t="13176" b="13176"/>
          <a:stretch>
            <a:fillRect/>
          </a:stretch>
        </p:blipFill>
        <p:spPr>
          <a:xfrm>
            <a:off x="4286248" y="2786058"/>
            <a:ext cx="3668974" cy="242889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80" h="4320">
                <a:moveTo>
                  <a:pt x="0" y="0"/>
                </a:moveTo>
                <a:lnTo>
                  <a:pt x="6480" y="0"/>
                </a:lnTo>
                <a:lnTo>
                  <a:pt x="6480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9"/>
          <a:srcRect l="28285" r="28285"/>
          <a:stretch>
            <a:fillRect/>
          </a:stretch>
        </p:blipFill>
        <p:spPr>
          <a:xfrm>
            <a:off x="1285852" y="2071678"/>
            <a:ext cx="2286016" cy="35337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60" h="6000">
                <a:moveTo>
                  <a:pt x="0" y="0"/>
                </a:moveTo>
                <a:lnTo>
                  <a:pt x="4560" y="0"/>
                </a:lnTo>
                <a:lnTo>
                  <a:pt x="4560" y="6000"/>
                </a:lnTo>
                <a:lnTo>
                  <a:pt x="0" y="6000"/>
                </a:lnTo>
                <a:lnTo>
                  <a:pt x="0" y="0"/>
                </a:lnTo>
                <a:close/>
              </a:path>
            </a:pathLst>
          </a:custGeom>
        </p:spPr>
      </p:pic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0" y="0"/>
            <a:ext cx="3432539" cy="6858000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0" name="直接连接符 9"/>
          <p:cNvCxnSpPr/>
          <p:nvPr>
            <p:custDataLst>
              <p:tags r:id="rId3"/>
            </p:custDataLst>
          </p:nvPr>
        </p:nvCxnSpPr>
        <p:spPr>
          <a:xfrm flipH="1">
            <a:off x="457204" y="457204"/>
            <a:ext cx="228602" cy="0"/>
          </a:xfrm>
          <a:prstGeom prst="line">
            <a:avLst/>
          </a:prstGeom>
          <a:ln w="25400">
            <a:solidFill>
              <a:schemeClr val="l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95605" y="1772920"/>
            <a:ext cx="2540000" cy="1137285"/>
          </a:xfrm>
          <a:prstGeom prst="rect">
            <a:avLst/>
          </a:prstGeom>
          <a:noFill/>
        </p:spPr>
        <p:txBody>
          <a:bodyPr wrap="square" lIns="47625" tIns="19050" rIns="47625" bIns="19050" rtlCol="0" anchor="b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3200" b="1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zh-CN" sz="3200" b="1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得了龋齿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zh-CN" sz="3200" b="1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有什么感觉？</a:t>
            </a: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755650" y="3627120"/>
            <a:ext cx="1449705" cy="105092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t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altLang="zh-CN" sz="5000" spc="34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5000" spc="34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疼！</a:t>
            </a:r>
          </a:p>
        </p:txBody>
      </p:sp>
      <p:pic>
        <p:nvPicPr>
          <p:cNvPr id="8" name="PA-图片 2" descr="C:\Users\2GGTFQ2\Desktop\tuwen(1)\图片\34\scooter-01-1442.jpgscooter-01-144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rcRect t="12503" b="12503"/>
          <a:stretch>
            <a:fillRect/>
          </a:stretch>
        </p:blipFill>
        <p:spPr>
          <a:xfrm>
            <a:off x="5000628" y="2285992"/>
            <a:ext cx="2650270" cy="1987566"/>
          </a:xfrm>
          <a:prstGeom prst="rect">
            <a:avLst/>
          </a:prstGeom>
          <a:effectLst>
            <a:outerShdw blurRad="1270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A-图片 4" descr="C:\Users\2GGTFQ2\Desktop\tuwen(1)\图片\34\scooter-11-1442.jpgscooter-11-144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rcRect l="7614" r="7614"/>
          <a:stretch>
            <a:fillRect/>
          </a:stretch>
        </p:blipFill>
        <p:spPr>
          <a:xfrm>
            <a:off x="5143504" y="214290"/>
            <a:ext cx="2313133" cy="1734970"/>
          </a:xfrm>
          <a:prstGeom prst="rect">
            <a:avLst/>
          </a:prstGeom>
        </p:spPr>
      </p:pic>
      <p:pic>
        <p:nvPicPr>
          <p:cNvPr id="12" name="PA-图片 5" descr="C:\Users\2GGTFQ2\Desktop\tuwen(1)\图片\34\scooter-10-c.jpgscooter-10-c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/>
          <a:srcRect t="7122" b="7122"/>
          <a:stretch>
            <a:fillRect/>
          </a:stretch>
        </p:blipFill>
        <p:spPr>
          <a:xfrm>
            <a:off x="5072066" y="4714884"/>
            <a:ext cx="2571768" cy="192895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7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73063" y="119063"/>
            <a:ext cx="3076575" cy="360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88" name="TextBox 1"/>
          <p:cNvSpPr/>
          <p:nvPr/>
        </p:nvSpPr>
        <p:spPr>
          <a:xfrm>
            <a:off x="3563620" y="1196340"/>
            <a:ext cx="751840" cy="20612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>
                <a:solidFill>
                  <a:srgbClr val="0070C0"/>
                </a:solidFill>
                <a:latin typeface="幼圆" panose="02010509060101010101" charset="-122"/>
                <a:ea typeface="幼圆" panose="02010509060101010101" charset="-122"/>
              </a:rPr>
              <a:t>牙</a:t>
            </a:r>
          </a:p>
          <a:p>
            <a:r>
              <a:rPr lang="zh-CN" altLang="en-US" sz="3200">
                <a:solidFill>
                  <a:srgbClr val="0070C0"/>
                </a:solidFill>
                <a:latin typeface="幼圆" panose="02010509060101010101" charset="-122"/>
                <a:ea typeface="幼圆" panose="02010509060101010101" charset="-122"/>
              </a:rPr>
              <a:t>齿</a:t>
            </a:r>
          </a:p>
          <a:p>
            <a:r>
              <a:rPr lang="zh-CN" altLang="en-US" sz="3200">
                <a:solidFill>
                  <a:srgbClr val="0070C0"/>
                </a:solidFill>
                <a:latin typeface="幼圆" panose="02010509060101010101" charset="-122"/>
                <a:ea typeface="幼圆" panose="02010509060101010101" charset="-122"/>
              </a:rPr>
              <a:t>肿</a:t>
            </a:r>
          </a:p>
          <a:p>
            <a:r>
              <a:rPr lang="zh-CN" altLang="en-US" sz="3200">
                <a:solidFill>
                  <a:srgbClr val="0070C0"/>
                </a:solidFill>
                <a:latin typeface="幼圆" panose="02010509060101010101" charset="-122"/>
                <a:ea typeface="幼圆" panose="02010509060101010101" charset="-122"/>
              </a:rPr>
              <a:t>痛</a:t>
            </a:r>
          </a:p>
        </p:txBody>
      </p:sp>
      <p:sp>
        <p:nvSpPr>
          <p:cNvPr id="2089" name="TextBox 4"/>
          <p:cNvSpPr/>
          <p:nvPr/>
        </p:nvSpPr>
        <p:spPr>
          <a:xfrm>
            <a:off x="5579428" y="44133"/>
            <a:ext cx="216217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70C0"/>
                </a:solidFill>
                <a:latin typeface="幼圆" panose="02010509060101010101" charset="-122"/>
                <a:ea typeface="幼圆" panose="02010509060101010101" charset="-122"/>
              </a:rPr>
              <a:t>影响美观</a:t>
            </a:r>
          </a:p>
        </p:txBody>
      </p:sp>
      <p:sp>
        <p:nvSpPr>
          <p:cNvPr id="2090" name="TextBox 2"/>
          <p:cNvSpPr/>
          <p:nvPr/>
        </p:nvSpPr>
        <p:spPr>
          <a:xfrm>
            <a:off x="3930333" y="4616450"/>
            <a:ext cx="675005" cy="1082675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r>
              <a:rPr lang="zh-CN" altLang="en-US" sz="3200">
                <a:solidFill>
                  <a:srgbClr val="0070C0"/>
                </a:solidFill>
                <a:latin typeface="幼圆" panose="02010509060101010101" charset="-122"/>
                <a:ea typeface="幼圆" panose="02010509060101010101" charset="-122"/>
              </a:rPr>
              <a:t>拔牙</a:t>
            </a:r>
          </a:p>
        </p:txBody>
      </p:sp>
      <p:pic>
        <p:nvPicPr>
          <p:cNvPr id="2091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435283" y="3284538"/>
            <a:ext cx="2857500" cy="285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3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859338" y="628015"/>
            <a:ext cx="3949700" cy="2468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4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50825" y="4076700"/>
            <a:ext cx="3678238" cy="2455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4787900" y="6165215"/>
            <a:ext cx="42659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>
                <a:solidFill>
                  <a:srgbClr val="0070C0"/>
                </a:solidFill>
                <a:latin typeface="幼圆" panose="02010509060101010101" charset="-122"/>
                <a:ea typeface="幼圆" panose="02010509060101010101" charset="-122"/>
              </a:rPr>
              <a:t>牙齿的细菌吃进肚子里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/>
          <a:srcRect t="17014" b="17014"/>
          <a:stretch>
            <a:fillRect/>
          </a:stretch>
        </p:blipFill>
        <p:spPr>
          <a:xfrm>
            <a:off x="202" y="-39"/>
            <a:ext cx="9144067" cy="4826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7600">
                <a:moveTo>
                  <a:pt x="0" y="0"/>
                </a:moveTo>
                <a:lnTo>
                  <a:pt x="19200" y="0"/>
                </a:lnTo>
                <a:lnTo>
                  <a:pt x="19200" y="6532"/>
                </a:lnTo>
                <a:lnTo>
                  <a:pt x="19192" y="6534"/>
                </a:lnTo>
                <a:cubicBezTo>
                  <a:pt x="16662" y="7188"/>
                  <a:pt x="13373" y="7587"/>
                  <a:pt x="9772" y="7600"/>
                </a:cubicBezTo>
                <a:lnTo>
                  <a:pt x="9601" y="7600"/>
                </a:lnTo>
                <a:lnTo>
                  <a:pt x="9599" y="7600"/>
                </a:lnTo>
                <a:lnTo>
                  <a:pt x="9428" y="7600"/>
                </a:lnTo>
                <a:cubicBezTo>
                  <a:pt x="5826" y="7587"/>
                  <a:pt x="2538" y="7188"/>
                  <a:pt x="7" y="6534"/>
                </a:cubicBezTo>
                <a:lnTo>
                  <a:pt x="0" y="653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771775" y="5373370"/>
            <a:ext cx="3934460" cy="83058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 b="1" spc="16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怎 么 办 ？</a:t>
            </a:r>
          </a:p>
        </p:txBody>
      </p:sp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547495" y="908685"/>
            <a:ext cx="6414135" cy="916305"/>
          </a:xfrm>
          <a:prstGeom prst="rect">
            <a:avLst/>
          </a:prstGeom>
          <a:noFill/>
        </p:spPr>
        <p:txBody>
          <a:bodyPr wrap="square" lIns="47625" tIns="19050" rIns="47625" bIns="19050" rtlCol="0" anchor="t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20"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早晚认真刷牙，饭后漱口</a:t>
            </a:r>
          </a:p>
        </p:txBody>
      </p:sp>
      <p:pic>
        <p:nvPicPr>
          <p:cNvPr id="2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214282" y="1714488"/>
            <a:ext cx="4082438" cy="243967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760" h="6720">
                <a:moveTo>
                  <a:pt x="0" y="0"/>
                </a:moveTo>
                <a:lnTo>
                  <a:pt x="5760" y="0"/>
                </a:lnTo>
                <a:lnTo>
                  <a:pt x="5760" y="6720"/>
                </a:lnTo>
                <a:lnTo>
                  <a:pt x="0" y="672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微信图片_2025-06-09_111114_42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48" y="3429000"/>
            <a:ext cx="4397146" cy="235745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6015038" y="4248164"/>
            <a:ext cx="2671763" cy="1714586"/>
          </a:xfrm>
          <a:prstGeom prst="rect">
            <a:avLst/>
          </a:prstGeom>
          <a:noFill/>
        </p:spPr>
        <p:txBody>
          <a:bodyPr wrap="square" lIns="47625" tIns="19050" rIns="47625" bIns="19050" rtlCol="0" anchor="t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200"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少吃糖果，少喝甜饮料</a:t>
            </a:r>
          </a:p>
        </p:txBody>
      </p:sp>
      <p:pic>
        <p:nvPicPr>
          <p:cNvPr id="5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>
            <a:off x="142844" y="2714620"/>
            <a:ext cx="5557866" cy="33343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360" h="10800">
                <a:moveTo>
                  <a:pt x="0" y="0"/>
                </a:moveTo>
                <a:lnTo>
                  <a:pt x="9360" y="0"/>
                </a:lnTo>
                <a:lnTo>
                  <a:pt x="9360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21.web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0" y="500042"/>
            <a:ext cx="3857632" cy="25717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H_Other_1"/>
          <p:cNvSpPr/>
          <p:nvPr>
            <p:custDataLst>
              <p:tags r:id="rId2"/>
            </p:custDataLst>
          </p:nvPr>
        </p:nvSpPr>
        <p:spPr bwMode="auto">
          <a:xfrm>
            <a:off x="8465820" y="1120140"/>
            <a:ext cx="157480" cy="29216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0" rIns="0" bIns="0" anchor="ctr">
            <a:normAutofit/>
          </a:bodyPr>
          <a:lstStyle/>
          <a:p>
            <a:pPr algn="ctr"/>
            <a:endParaRPr lang="zh-CN" altLang="en-US" sz="825" spc="147">
              <a:solidFill>
                <a:srgbClr val="008C33"/>
              </a:solidFill>
            </a:endParaRPr>
          </a:p>
        </p:txBody>
      </p:sp>
      <p:sp>
        <p:nvSpPr>
          <p:cNvPr id="13" name="MH_SubTitle_1"/>
          <p:cNvSpPr/>
          <p:nvPr>
            <p:custDataLst>
              <p:tags r:id="rId3"/>
            </p:custDataLst>
          </p:nvPr>
        </p:nvSpPr>
        <p:spPr bwMode="auto">
          <a:xfrm flipH="1">
            <a:off x="7454900" y="1289685"/>
            <a:ext cx="1139825" cy="3949065"/>
          </a:xfrm>
          <a:custGeom>
            <a:avLst/>
            <a:gdLst>
              <a:gd name="connsiteX0" fmla="*/ 0 w 1079880"/>
              <a:gd name="connsiteY0" fmla="*/ 2762546 h 3739786"/>
              <a:gd name="connsiteX1" fmla="*/ 44068 w 1079880"/>
              <a:gd name="connsiteY1" fmla="*/ 2762546 h 3739786"/>
              <a:gd name="connsiteX2" fmla="*/ 44068 w 1079880"/>
              <a:gd name="connsiteY2" fmla="*/ 3688106 h 3739786"/>
              <a:gd name="connsiteX3" fmla="*/ 771229 w 1079880"/>
              <a:gd name="connsiteY3" fmla="*/ 3688106 h 3739786"/>
              <a:gd name="connsiteX4" fmla="*/ 771229 w 1079880"/>
              <a:gd name="connsiteY4" fmla="*/ 3739786 h 3739786"/>
              <a:gd name="connsiteX5" fmla="*/ 0 w 1079880"/>
              <a:gd name="connsiteY5" fmla="*/ 3739786 h 3739786"/>
              <a:gd name="connsiteX6" fmla="*/ 308650 w 1079880"/>
              <a:gd name="connsiteY6" fmla="*/ 0 h 3739786"/>
              <a:gd name="connsiteX7" fmla="*/ 1079880 w 1079880"/>
              <a:gd name="connsiteY7" fmla="*/ 0 h 3739786"/>
              <a:gd name="connsiteX8" fmla="*/ 1079880 w 1079880"/>
              <a:gd name="connsiteY8" fmla="*/ 977241 h 3739786"/>
              <a:gd name="connsiteX9" fmla="*/ 1035812 w 1079880"/>
              <a:gd name="connsiteY9" fmla="*/ 977241 h 3739786"/>
              <a:gd name="connsiteX10" fmla="*/ 1035812 w 1079880"/>
              <a:gd name="connsiteY10" fmla="*/ 51681 h 3739786"/>
              <a:gd name="connsiteX11" fmla="*/ 308650 w 1079880"/>
              <a:gd name="connsiteY11" fmla="*/ 51681 h 3739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9880" h="3739786">
                <a:moveTo>
                  <a:pt x="0" y="2762546"/>
                </a:moveTo>
                <a:lnTo>
                  <a:pt x="44068" y="2762546"/>
                </a:lnTo>
                <a:lnTo>
                  <a:pt x="44068" y="3688106"/>
                </a:lnTo>
                <a:lnTo>
                  <a:pt x="771229" y="3688106"/>
                </a:lnTo>
                <a:lnTo>
                  <a:pt x="771229" y="3739786"/>
                </a:lnTo>
                <a:lnTo>
                  <a:pt x="0" y="3739786"/>
                </a:lnTo>
                <a:close/>
                <a:moveTo>
                  <a:pt x="308650" y="0"/>
                </a:moveTo>
                <a:lnTo>
                  <a:pt x="1079880" y="0"/>
                </a:lnTo>
                <a:lnTo>
                  <a:pt x="1079880" y="977241"/>
                </a:lnTo>
                <a:lnTo>
                  <a:pt x="1035812" y="977241"/>
                </a:lnTo>
                <a:lnTo>
                  <a:pt x="1035812" y="51681"/>
                </a:lnTo>
                <a:lnTo>
                  <a:pt x="308650" y="516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240">
                <a:solidFill>
                  <a:schemeClr val="dk1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rPr>
              <a:t>多吃蔬菜水果</a:t>
            </a:r>
          </a:p>
        </p:txBody>
      </p:sp>
      <p:sp>
        <p:nvSpPr>
          <p:cNvPr id="14" name="MH_Picture_1"/>
          <p:cNvSpPr/>
          <p:nvPr>
            <p:custDataLst>
              <p:tags r:id="rId4"/>
            </p:custDataLst>
          </p:nvPr>
        </p:nvSpPr>
        <p:spPr>
          <a:xfrm>
            <a:off x="616126" y="998867"/>
            <a:ext cx="3132983" cy="2205777"/>
          </a:xfrm>
          <a:custGeom>
            <a:avLst/>
            <a:gdLst>
              <a:gd name="connsiteX0" fmla="*/ 0 w 2548596"/>
              <a:gd name="connsiteY0" fmla="*/ 0 h 1793050"/>
              <a:gd name="connsiteX1" fmla="*/ 2394519 w 2548596"/>
              <a:gd name="connsiteY1" fmla="*/ 0 h 1793050"/>
              <a:gd name="connsiteX2" fmla="*/ 2548596 w 2548596"/>
              <a:gd name="connsiteY2" fmla="*/ 154077 h 1793050"/>
              <a:gd name="connsiteX3" fmla="*/ 2548596 w 2548596"/>
              <a:gd name="connsiteY3" fmla="*/ 1793050 h 1793050"/>
              <a:gd name="connsiteX4" fmla="*/ 154077 w 2548596"/>
              <a:gd name="connsiteY4" fmla="*/ 1793050 h 1793050"/>
              <a:gd name="connsiteX5" fmla="*/ 0 w 2548596"/>
              <a:gd name="connsiteY5" fmla="*/ 1638973 h 179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8596" h="1793050">
                <a:moveTo>
                  <a:pt x="0" y="0"/>
                </a:moveTo>
                <a:lnTo>
                  <a:pt x="2394519" y="0"/>
                </a:lnTo>
                <a:cubicBezTo>
                  <a:pt x="2479613" y="0"/>
                  <a:pt x="2548596" y="68983"/>
                  <a:pt x="2548596" y="154077"/>
                </a:cubicBezTo>
                <a:lnTo>
                  <a:pt x="2548596" y="1793050"/>
                </a:lnTo>
                <a:lnTo>
                  <a:pt x="154077" y="1793050"/>
                </a:lnTo>
                <a:cubicBezTo>
                  <a:pt x="68983" y="1793050"/>
                  <a:pt x="0" y="1724067"/>
                  <a:pt x="0" y="1638973"/>
                </a:cubicBezTo>
                <a:close/>
              </a:path>
            </a:pathLst>
          </a:cu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90"/>
          </a:p>
        </p:txBody>
      </p:sp>
      <p:sp>
        <p:nvSpPr>
          <p:cNvPr id="15" name="MH_Picture_2"/>
          <p:cNvSpPr/>
          <p:nvPr>
            <p:custDataLst>
              <p:tags r:id="rId5"/>
            </p:custDataLst>
          </p:nvPr>
        </p:nvSpPr>
        <p:spPr>
          <a:xfrm>
            <a:off x="3363697" y="3303350"/>
            <a:ext cx="1999434" cy="1407701"/>
          </a:xfrm>
          <a:custGeom>
            <a:avLst/>
            <a:gdLst>
              <a:gd name="connsiteX0" fmla="*/ 154077 w 2548596"/>
              <a:gd name="connsiteY0" fmla="*/ 0 h 1793050"/>
              <a:gd name="connsiteX1" fmla="*/ 2548596 w 2548596"/>
              <a:gd name="connsiteY1" fmla="*/ 0 h 1793050"/>
              <a:gd name="connsiteX2" fmla="*/ 2548596 w 2548596"/>
              <a:gd name="connsiteY2" fmla="*/ 1638973 h 1793050"/>
              <a:gd name="connsiteX3" fmla="*/ 2394519 w 2548596"/>
              <a:gd name="connsiteY3" fmla="*/ 1793050 h 1793050"/>
              <a:gd name="connsiteX4" fmla="*/ 0 w 2548596"/>
              <a:gd name="connsiteY4" fmla="*/ 1793050 h 1793050"/>
              <a:gd name="connsiteX5" fmla="*/ 0 w 2548596"/>
              <a:gd name="connsiteY5" fmla="*/ 154077 h 1793050"/>
              <a:gd name="connsiteX6" fmla="*/ 154077 w 2548596"/>
              <a:gd name="connsiteY6" fmla="*/ 0 h 179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8596" h="1793050">
                <a:moveTo>
                  <a:pt x="154077" y="0"/>
                </a:moveTo>
                <a:lnTo>
                  <a:pt x="2548596" y="0"/>
                </a:lnTo>
                <a:lnTo>
                  <a:pt x="2548596" y="1638973"/>
                </a:lnTo>
                <a:cubicBezTo>
                  <a:pt x="2548596" y="1724067"/>
                  <a:pt x="2479613" y="1793050"/>
                  <a:pt x="2394519" y="1793050"/>
                </a:cubicBezTo>
                <a:lnTo>
                  <a:pt x="0" y="1793050"/>
                </a:lnTo>
                <a:lnTo>
                  <a:pt x="0" y="154077"/>
                </a:lnTo>
                <a:cubicBezTo>
                  <a:pt x="0" y="68983"/>
                  <a:pt x="68983" y="0"/>
                  <a:pt x="154077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90"/>
          </a:p>
        </p:txBody>
      </p:sp>
      <p:sp>
        <p:nvSpPr>
          <p:cNvPr id="17" name="MH_Picture_2"/>
          <p:cNvSpPr/>
          <p:nvPr>
            <p:custDataLst>
              <p:tags r:id="rId6"/>
            </p:custDataLst>
          </p:nvPr>
        </p:nvSpPr>
        <p:spPr>
          <a:xfrm>
            <a:off x="4907246" y="1647470"/>
            <a:ext cx="1901642" cy="1338851"/>
          </a:xfrm>
          <a:custGeom>
            <a:avLst/>
            <a:gdLst>
              <a:gd name="connsiteX0" fmla="*/ 154077 w 2548596"/>
              <a:gd name="connsiteY0" fmla="*/ 0 h 1793050"/>
              <a:gd name="connsiteX1" fmla="*/ 2548596 w 2548596"/>
              <a:gd name="connsiteY1" fmla="*/ 0 h 1793050"/>
              <a:gd name="connsiteX2" fmla="*/ 2548596 w 2548596"/>
              <a:gd name="connsiteY2" fmla="*/ 1638973 h 1793050"/>
              <a:gd name="connsiteX3" fmla="*/ 2394519 w 2548596"/>
              <a:gd name="connsiteY3" fmla="*/ 1793050 h 1793050"/>
              <a:gd name="connsiteX4" fmla="*/ 0 w 2548596"/>
              <a:gd name="connsiteY4" fmla="*/ 1793050 h 1793050"/>
              <a:gd name="connsiteX5" fmla="*/ 0 w 2548596"/>
              <a:gd name="connsiteY5" fmla="*/ 154077 h 1793050"/>
              <a:gd name="connsiteX6" fmla="*/ 154077 w 2548596"/>
              <a:gd name="connsiteY6" fmla="*/ 0 h 179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8596" h="1793050">
                <a:moveTo>
                  <a:pt x="154077" y="0"/>
                </a:moveTo>
                <a:lnTo>
                  <a:pt x="2548596" y="0"/>
                </a:lnTo>
                <a:lnTo>
                  <a:pt x="2548596" y="1638973"/>
                </a:lnTo>
                <a:cubicBezTo>
                  <a:pt x="2548596" y="1724067"/>
                  <a:pt x="2479613" y="1793050"/>
                  <a:pt x="2394519" y="1793050"/>
                </a:cubicBezTo>
                <a:lnTo>
                  <a:pt x="0" y="1793050"/>
                </a:lnTo>
                <a:lnTo>
                  <a:pt x="0" y="154077"/>
                </a:lnTo>
                <a:cubicBezTo>
                  <a:pt x="0" y="68983"/>
                  <a:pt x="68983" y="0"/>
                  <a:pt x="154077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90"/>
          </a:p>
        </p:txBody>
      </p:sp>
      <p:sp>
        <p:nvSpPr>
          <p:cNvPr id="19" name="MH_Picture_2"/>
          <p:cNvSpPr/>
          <p:nvPr>
            <p:custDataLst>
              <p:tags r:id="rId7"/>
            </p:custDataLst>
          </p:nvPr>
        </p:nvSpPr>
        <p:spPr>
          <a:xfrm>
            <a:off x="1700504" y="4700925"/>
            <a:ext cx="1885304" cy="1327348"/>
          </a:xfrm>
          <a:custGeom>
            <a:avLst/>
            <a:gdLst>
              <a:gd name="connsiteX0" fmla="*/ 154077 w 2548596"/>
              <a:gd name="connsiteY0" fmla="*/ 0 h 1793050"/>
              <a:gd name="connsiteX1" fmla="*/ 2548596 w 2548596"/>
              <a:gd name="connsiteY1" fmla="*/ 0 h 1793050"/>
              <a:gd name="connsiteX2" fmla="*/ 2548596 w 2548596"/>
              <a:gd name="connsiteY2" fmla="*/ 1638973 h 1793050"/>
              <a:gd name="connsiteX3" fmla="*/ 2394519 w 2548596"/>
              <a:gd name="connsiteY3" fmla="*/ 1793050 h 1793050"/>
              <a:gd name="connsiteX4" fmla="*/ 0 w 2548596"/>
              <a:gd name="connsiteY4" fmla="*/ 1793050 h 1793050"/>
              <a:gd name="connsiteX5" fmla="*/ 0 w 2548596"/>
              <a:gd name="connsiteY5" fmla="*/ 154077 h 1793050"/>
              <a:gd name="connsiteX6" fmla="*/ 154077 w 2548596"/>
              <a:gd name="connsiteY6" fmla="*/ 0 h 179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8596" h="1793050">
                <a:moveTo>
                  <a:pt x="154077" y="0"/>
                </a:moveTo>
                <a:lnTo>
                  <a:pt x="2548596" y="0"/>
                </a:lnTo>
                <a:lnTo>
                  <a:pt x="2548596" y="1638973"/>
                </a:lnTo>
                <a:cubicBezTo>
                  <a:pt x="2548596" y="1724067"/>
                  <a:pt x="2479613" y="1793050"/>
                  <a:pt x="2394519" y="1793050"/>
                </a:cubicBezTo>
                <a:lnTo>
                  <a:pt x="0" y="1793050"/>
                </a:lnTo>
                <a:lnTo>
                  <a:pt x="0" y="154077"/>
                </a:lnTo>
                <a:cubicBezTo>
                  <a:pt x="0" y="68983"/>
                  <a:pt x="68983" y="0"/>
                  <a:pt x="154077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90"/>
          </a:p>
        </p:txBody>
      </p:sp>
      <p:pic>
        <p:nvPicPr>
          <p:cNvPr id="2" name="图片 2" descr="图片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/>
          <a:srcRect t="2525" b="2525"/>
          <a:stretch>
            <a:fillRect/>
          </a:stretch>
        </p:blipFill>
        <p:spPr>
          <a:xfrm>
            <a:off x="616267" y="1019810"/>
            <a:ext cx="3278029" cy="2331720"/>
          </a:xfrm>
          <a:prstGeom prst="rect">
            <a:avLst/>
          </a:prstGeom>
        </p:spPr>
      </p:pic>
      <p:pic>
        <p:nvPicPr>
          <p:cNvPr id="6" name="图片 5" descr="图片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/>
          <a:srcRect t="2355" b="2355"/>
          <a:stretch>
            <a:fillRect/>
          </a:stretch>
        </p:blipFill>
        <p:spPr>
          <a:xfrm>
            <a:off x="3363754" y="3175238"/>
            <a:ext cx="2121218" cy="1517809"/>
          </a:xfrm>
          <a:prstGeom prst="rect">
            <a:avLst/>
          </a:prstGeom>
        </p:spPr>
      </p:pic>
      <p:pic>
        <p:nvPicPr>
          <p:cNvPr id="4" name="图片 3" descr="图片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5"/>
          <a:srcRect l="3818" r="3818"/>
          <a:stretch>
            <a:fillRect/>
          </a:stretch>
        </p:blipFill>
        <p:spPr>
          <a:xfrm>
            <a:off x="4907280" y="1592183"/>
            <a:ext cx="2020729" cy="1449229"/>
          </a:xfrm>
          <a:prstGeom prst="rect">
            <a:avLst/>
          </a:prstGeom>
        </p:spPr>
      </p:pic>
      <p:pic>
        <p:nvPicPr>
          <p:cNvPr id="5" name="图片 4" descr="图片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6"/>
          <a:srcRect l="2418" r="2418"/>
          <a:stretch>
            <a:fillRect/>
          </a:stretch>
        </p:blipFill>
        <p:spPr>
          <a:xfrm>
            <a:off x="1640205" y="4647406"/>
            <a:ext cx="2006918" cy="143541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018348" y="692943"/>
            <a:ext cx="5107305" cy="940594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20">
                <a:solidFill>
                  <a:schemeClr val="dk1">
                    <a:lumMod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rPr>
              <a:t>多吃粗粮</a:t>
            </a: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1485900" y="2343785"/>
            <a:ext cx="6172200" cy="3106420"/>
          </a:xfrm>
          <a:custGeom>
            <a:avLst/>
            <a:gdLst>
              <a:gd name="connsiteX0" fmla="*/ 0 w 6633029"/>
              <a:gd name="connsiteY0" fmla="*/ 0 h 3338286"/>
              <a:gd name="connsiteX1" fmla="*/ 2264229 w 6633029"/>
              <a:gd name="connsiteY1" fmla="*/ 391886 h 3338286"/>
              <a:gd name="connsiteX2" fmla="*/ 4412343 w 6633029"/>
              <a:gd name="connsiteY2" fmla="*/ 14515 h 3338286"/>
              <a:gd name="connsiteX3" fmla="*/ 6633029 w 6633029"/>
              <a:gd name="connsiteY3" fmla="*/ 435429 h 3338286"/>
              <a:gd name="connsiteX4" fmla="*/ 6633029 w 6633029"/>
              <a:gd name="connsiteY4" fmla="*/ 3323772 h 3338286"/>
              <a:gd name="connsiteX5" fmla="*/ 4412343 w 6633029"/>
              <a:gd name="connsiteY5" fmla="*/ 2902857 h 3338286"/>
              <a:gd name="connsiteX6" fmla="*/ 2249714 w 6633029"/>
              <a:gd name="connsiteY6" fmla="*/ 3338286 h 3338286"/>
              <a:gd name="connsiteX7" fmla="*/ 0 w 6633029"/>
              <a:gd name="connsiteY7" fmla="*/ 2888343 h 3338286"/>
              <a:gd name="connsiteX8" fmla="*/ 0 w 6633029"/>
              <a:gd name="connsiteY8" fmla="*/ 0 h 3338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33029" h="3338286">
                <a:moveTo>
                  <a:pt x="0" y="0"/>
                </a:moveTo>
                <a:lnTo>
                  <a:pt x="2264229" y="391886"/>
                </a:lnTo>
                <a:lnTo>
                  <a:pt x="4412343" y="14515"/>
                </a:lnTo>
                <a:lnTo>
                  <a:pt x="6633029" y="435429"/>
                </a:lnTo>
                <a:lnTo>
                  <a:pt x="6633029" y="3323772"/>
                </a:lnTo>
                <a:lnTo>
                  <a:pt x="4412343" y="2902857"/>
                </a:lnTo>
                <a:lnTo>
                  <a:pt x="2249714" y="3338286"/>
                </a:lnTo>
                <a:lnTo>
                  <a:pt x="0" y="28883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schemeClr val="tx1">
                <a:lumMod val="95000"/>
                <a:lumOff val="5000"/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0" name="图片 9" descr="accountant-accounting-businessman-94888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l="26234" r="26234"/>
          <a:stretch>
            <a:fillRect/>
          </a:stretch>
        </p:blipFill>
        <p:spPr>
          <a:xfrm>
            <a:off x="1699260" y="2507615"/>
            <a:ext cx="1755775" cy="27819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54" h="5315">
                <a:moveTo>
                  <a:pt x="26" y="0"/>
                </a:moveTo>
                <a:lnTo>
                  <a:pt x="3354" y="568"/>
                </a:lnTo>
                <a:lnTo>
                  <a:pt x="3354" y="5315"/>
                </a:lnTo>
                <a:lnTo>
                  <a:pt x="0" y="4593"/>
                </a:lnTo>
                <a:lnTo>
                  <a:pt x="26" y="0"/>
                </a:lnTo>
                <a:close/>
              </a:path>
            </a:pathLst>
          </a:custGeom>
        </p:spPr>
      </p:pic>
      <p:pic>
        <p:nvPicPr>
          <p:cNvPr id="12" name="图片 11" descr="businessman-cellphones-cellular-telephone-192750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rcRect l="27527" r="27527"/>
          <a:stretch>
            <a:fillRect/>
          </a:stretch>
        </p:blipFill>
        <p:spPr>
          <a:xfrm>
            <a:off x="3621405" y="2527935"/>
            <a:ext cx="1769110" cy="27552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80" h="5264">
                <a:moveTo>
                  <a:pt x="3380" y="0"/>
                </a:moveTo>
                <a:lnTo>
                  <a:pt x="3380" y="4670"/>
                </a:lnTo>
                <a:lnTo>
                  <a:pt x="0" y="5264"/>
                </a:lnTo>
                <a:lnTo>
                  <a:pt x="0" y="568"/>
                </a:lnTo>
                <a:lnTo>
                  <a:pt x="3380" y="0"/>
                </a:lnTo>
                <a:close/>
              </a:path>
            </a:pathLst>
          </a:custGeom>
        </p:spPr>
      </p:pic>
      <p:pic>
        <p:nvPicPr>
          <p:cNvPr id="11" name="图片 10" descr="art-artistic-clipboard-191933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/>
          <a:srcRect l="26121" r="26121"/>
          <a:stretch>
            <a:fillRect/>
          </a:stretch>
        </p:blipFill>
        <p:spPr>
          <a:xfrm>
            <a:off x="5572760" y="2504440"/>
            <a:ext cx="1742440" cy="27959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29" h="5341">
                <a:moveTo>
                  <a:pt x="0" y="0"/>
                </a:moveTo>
                <a:lnTo>
                  <a:pt x="3329" y="593"/>
                </a:lnTo>
                <a:lnTo>
                  <a:pt x="3329" y="5341"/>
                </a:lnTo>
                <a:lnTo>
                  <a:pt x="0" y="4670"/>
                </a:lnTo>
                <a:lnTo>
                  <a:pt x="0" y="0"/>
                </a:lnTo>
                <a:close/>
              </a:path>
            </a:pathLst>
          </a:custGeom>
        </p:spPr>
      </p:pic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>
            <a:off x="0" y="1790700"/>
            <a:ext cx="4914938" cy="3276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320" h="10800">
                <a:moveTo>
                  <a:pt x="0" y="0"/>
                </a:moveTo>
                <a:lnTo>
                  <a:pt x="10320" y="0"/>
                </a:lnTo>
                <a:lnTo>
                  <a:pt x="10320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257842" y="1123959"/>
            <a:ext cx="3543319" cy="1257310"/>
          </a:xfrm>
          <a:prstGeom prst="rect">
            <a:avLst/>
          </a:prstGeom>
          <a:noFill/>
        </p:spPr>
        <p:txBody>
          <a:bodyPr wrap="square" lIns="47625" tIns="19050" rIns="47625" bIns="19050" rtlCol="0" anchor="b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200"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改正咬指头和铅笔等不良习惯</a:t>
            </a:r>
          </a:p>
        </p:txBody>
      </p:sp>
      <p:pic>
        <p:nvPicPr>
          <p:cNvPr id="6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5257842" y="3276625"/>
            <a:ext cx="2930525" cy="22860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40" h="4800">
                <a:moveTo>
                  <a:pt x="0" y="0"/>
                </a:moveTo>
                <a:lnTo>
                  <a:pt x="7440" y="0"/>
                </a:lnTo>
                <a:lnTo>
                  <a:pt x="7440" y="4800"/>
                </a:lnTo>
                <a:lnTo>
                  <a:pt x="0" y="4800"/>
                </a:lnTo>
                <a:lnTo>
                  <a:pt x="0" y="0"/>
                </a:lnTo>
                <a:close/>
              </a:path>
            </a:pathLst>
          </a:custGeom>
        </p:spPr>
      </p:pic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5941219" y="1599724"/>
            <a:ext cx="2948940" cy="3932873"/>
          </a:xfrm>
          <a:prstGeom prst="rect">
            <a:avLst/>
          </a:prstGeom>
          <a:solidFill>
            <a:schemeClr val="lt1"/>
          </a:solidFill>
          <a:ln w="25400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5829347" y="1428761"/>
            <a:ext cx="2971824" cy="4000532"/>
          </a:xfrm>
          <a:prstGeom prst="rect">
            <a:avLst/>
          </a:prstGeom>
          <a:solidFill>
            <a:schemeClr val="lt1"/>
          </a:solidFill>
          <a:ln w="25400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Picture 1" descr="placingpictureplaceholder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rcRect t="14824" b="14824"/>
          <a:stretch>
            <a:fillRect/>
          </a:stretch>
        </p:blipFill>
        <p:spPr>
          <a:xfrm>
            <a:off x="457204" y="1428761"/>
            <a:ext cx="2411749" cy="1272550"/>
          </a:xfrm>
          <a:prstGeom prst="rect">
            <a:avLst/>
          </a:prstGeom>
        </p:spPr>
      </p:pic>
      <p:pic>
        <p:nvPicPr>
          <p:cNvPr id="5" name="Picture 4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rcRect t="14765" b="14765"/>
          <a:stretch>
            <a:fillRect/>
          </a:stretch>
        </p:blipFill>
        <p:spPr>
          <a:xfrm>
            <a:off x="457204" y="2792751"/>
            <a:ext cx="2411749" cy="1272550"/>
          </a:xfrm>
          <a:prstGeom prst="rect">
            <a:avLst/>
          </a:prstGeom>
        </p:spPr>
      </p:pic>
      <p:pic>
        <p:nvPicPr>
          <p:cNvPr id="6" name="Picture 5" descr="placingpictureplaceholder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rcRect t="14763" b="14763"/>
          <a:stretch>
            <a:fillRect/>
          </a:stretch>
        </p:blipFill>
        <p:spPr>
          <a:xfrm>
            <a:off x="457204" y="4156740"/>
            <a:ext cx="2411749" cy="1272550"/>
          </a:xfrm>
          <a:prstGeom prst="rect">
            <a:avLst/>
          </a:prstGeom>
        </p:spPr>
      </p:pic>
      <p:pic>
        <p:nvPicPr>
          <p:cNvPr id="7" name="Picture 6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9479" b="9479"/>
          <a:stretch>
            <a:fillRect/>
          </a:stretch>
        </p:blipFill>
        <p:spPr>
          <a:xfrm>
            <a:off x="2960393" y="1428761"/>
            <a:ext cx="2411749" cy="1954545"/>
          </a:xfrm>
          <a:prstGeom prst="rect">
            <a:avLst/>
          </a:prstGeom>
        </p:spPr>
      </p:pic>
      <p:pic>
        <p:nvPicPr>
          <p:cNvPr id="8" name="Picture 7" descr="placingpictureplaceholder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rcRect t="9479" b="9479"/>
          <a:stretch>
            <a:fillRect/>
          </a:stretch>
        </p:blipFill>
        <p:spPr>
          <a:xfrm>
            <a:off x="2960393" y="3474746"/>
            <a:ext cx="2411749" cy="195454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5939838" y="1485265"/>
            <a:ext cx="2514619" cy="1028700"/>
          </a:xfrm>
          <a:prstGeom prst="rect">
            <a:avLst/>
          </a:prstGeom>
          <a:noFill/>
        </p:spPr>
        <p:txBody>
          <a:bodyPr wrap="square" lIns="47625" tIns="19050" rIns="47625" bIns="19050" rtlCol="0" anchor="b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3200" b="1" spc="16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zh-CN" altLang="en-US" sz="3200" b="1" spc="16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正确的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3200" b="1" spc="16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200" b="1" spc="16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刷牙方法</a:t>
            </a:r>
          </a:p>
        </p:txBody>
      </p:sp>
      <p:sp>
        <p:nvSpPr>
          <p:cNvPr id="11" name="Title 6"/>
          <p:cNvSpPr txBox="1"/>
          <p:nvPr>
            <p:custDataLst>
              <p:tags r:id="rId10"/>
            </p:custDataLst>
          </p:nvPr>
        </p:nvSpPr>
        <p:spPr>
          <a:xfrm>
            <a:off x="6219825" y="2853055"/>
            <a:ext cx="2190750" cy="229933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t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000" spc="120" dirty="0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上牙从上往下刷</a:t>
            </a:r>
          </a:p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000" spc="120" dirty="0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下牙从下往上刷</a:t>
            </a:r>
          </a:p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000" spc="120" dirty="0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咬合面要来回刷</a:t>
            </a:r>
          </a:p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000" spc="120" dirty="0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里里外外都要刷</a:t>
            </a:r>
          </a:p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000" spc="120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最后刷刷小舌头</a:t>
            </a:r>
            <a:endParaRPr lang="zh-CN" altLang="en-US" sz="2000" spc="120" dirty="0">
              <a:ln w="3175">
                <a:noFill/>
                <a:prstDash val="dash"/>
              </a:ln>
              <a:solidFill>
                <a:srgbClr val="0070C0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/>
          <p:nvPr>
            <p:custDataLst>
              <p:tags r:id="rId11"/>
            </p:custDataLst>
          </p:nvPr>
        </p:nvSpPr>
        <p:spPr>
          <a:xfrm>
            <a:off x="6057900" y="2562225"/>
            <a:ext cx="2161223" cy="5715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爱牙日.web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915" y="179705"/>
            <a:ext cx="6584950" cy="6468745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3"/>
          <p:cNvCxnSpPr/>
          <p:nvPr>
            <p:custDataLst>
              <p:tags r:id="rId2"/>
            </p:custDataLst>
          </p:nvPr>
        </p:nvCxnSpPr>
        <p:spPr>
          <a:xfrm>
            <a:off x="4572000" y="5181641"/>
            <a:ext cx="0" cy="914407"/>
          </a:xfrm>
          <a:prstGeom prst="line">
            <a:avLst/>
          </a:prstGeom>
          <a:ln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8"/>
          <a:srcRect t="14706" b="14706"/>
          <a:stretch>
            <a:fillRect/>
          </a:stretch>
        </p:blipFill>
        <p:spPr>
          <a:xfrm>
            <a:off x="-37" y="0"/>
            <a:ext cx="9144067" cy="45720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7200">
                <a:moveTo>
                  <a:pt x="0" y="0"/>
                </a:moveTo>
                <a:lnTo>
                  <a:pt x="19200" y="0"/>
                </a:lnTo>
                <a:lnTo>
                  <a:pt x="19200" y="7200"/>
                </a:lnTo>
                <a:lnTo>
                  <a:pt x="0" y="72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矩形 6"/>
          <p:cNvSpPr/>
          <p:nvPr>
            <p:custDataLst>
              <p:tags r:id="rId4"/>
            </p:custDataLst>
          </p:nvPr>
        </p:nvSpPr>
        <p:spPr>
          <a:xfrm>
            <a:off x="-37" y="4304699"/>
            <a:ext cx="9144074" cy="228602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4"/>
          <p:cNvSpPr txBox="1"/>
          <p:nvPr>
            <p:custDataLst>
              <p:tags r:id="rId5"/>
            </p:custDataLst>
          </p:nvPr>
        </p:nvSpPr>
        <p:spPr>
          <a:xfrm>
            <a:off x="1485877" y="5067404"/>
            <a:ext cx="2628919" cy="1142905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600" b="1" strike="noStrike" spc="300" baseline="0" dirty="0"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爱护牙齿</a:t>
            </a:r>
          </a:p>
        </p:txBody>
      </p:sp>
      <p:sp>
        <p:nvSpPr>
          <p:cNvPr id="14" name="Title 6"/>
          <p:cNvSpPr txBox="1"/>
          <p:nvPr>
            <p:custDataLst>
              <p:tags r:id="rId6"/>
            </p:custDataLst>
          </p:nvPr>
        </p:nvSpPr>
        <p:spPr>
          <a:xfrm>
            <a:off x="5029204" y="5067404"/>
            <a:ext cx="2628919" cy="114290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-285750" algn="ctr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r>
              <a:rPr lang="zh-CN" altLang="en-US" sz="2600" strike="noStrike" spc="180" baseline="0" dirty="0">
                <a:ln w="3175">
                  <a:noFill/>
                  <a:prstDash val="dash"/>
                </a:ln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从我做起</a:t>
            </a:r>
          </a:p>
          <a:p>
            <a:pPr marL="0" lvl="0" indent="-285750" algn="ctr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r>
              <a:rPr lang="zh-CN" altLang="en-US" sz="2600" strike="noStrike" spc="180" baseline="0" dirty="0">
                <a:ln w="3175">
                  <a:noFill/>
                  <a:prstDash val="dash"/>
                </a:ln>
                <a:solidFill>
                  <a:schemeClr val="dk1">
                    <a:lumMod val="7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从小做起</a:t>
            </a:r>
          </a:p>
        </p:txBody>
      </p:sp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TIzZmVkMmM3NGRlYjg5Yjg4M2E1MDkxOTQ0NDVjNj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1651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80"/>
  <p:tag name="KSO_WM_SLIDE_POSITION" val="0*0"/>
  <p:tag name="KSO_WM_TAG_VERSION" val="1.0"/>
  <p:tag name="KSO_WM_BEAUTIFY_FLAG" val="#wm#"/>
  <p:tag name="KSO_WM_TEMPLATE_CATEGORY" val="diagram"/>
  <p:tag name="KSO_WM_TEMPLATE_INDEX" val="20216515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6:15:03&quot;,&quot;maxSize&quot;:{&quot;size1&quot;:70.6},&quot;minSize&quot;:{&quot;size1&quot;:70.6},&quot;normalSize&quot;:{&quot;size1&quot;:70.6},&quot;subLayout&quot;:[{&quot;id&quot;:&quot;2021-04-01T16:15:03&quot;,&quot;type&quot;:0},{&quot;id&quot;:&quot;2021-04-01T16:15:03&quot;,&quot;margin&quot;:{&quot;bottom&quot;:1.2699999809265137,&quot;left&quot;:2.064000129699707,&quot;right&quot;:2.064000129699707,&quot;top&quot;:0.9170000553131104},&quot;type&quot;:0}],&quot;type&quot;:0}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ab9b4c998712faa657a316"/>
  <p:tag name="KSO_WM_CHIP_FILLPROP" val="[[{&quot;text_align&quot;:&quot;cm&quot;,&quot;text_direction&quot;:&quot;horizontal&quot;,&quot;support_big_font&quot;:false,&quot;picture_toward&quot;:0,&quot;picture_dockside&quot;:[],&quot;fill_id&quot;:&quot;488cb8f3ea9e4de3809e802b8bdd4893&quot;,&quot;fill_align&quot;:&quot;cm&quot;,&quot;chip_types&quot;:[&quot;picture&quot;]},{&quot;text_align&quot;:&quot;cm&quot;,&quot;text_direction&quot;:&quot;horizontal&quot;,&quot;support_big_font&quot;:false,&quot;picture_toward&quot;:0,&quot;picture_dockside&quot;:[],&quot;fill_id&quot;:&quot;2ba235dfead84236bcd9773654bd8c0f&quot;,&quot;fill_align&quot;:&quot;cm&quot;,&quot;chip_types&quot;:[&quot;text&quot;,&quot;header&quot;]}],[{&quot;text_align&quot;:&quot;cm&quot;,&quot;text_direction&quot;:&quot;horizontal&quot;,&quot;support_big_font&quot;:false,&quot;picture_toward&quot;:0,&quot;picture_dockside&quot;:[],&quot;fill_id&quot;:&quot;488cb8f3ea9e4de3809e802b8bdd4893&quot;,&quot;fill_align&quot;:&quot;cm&quot;,&quot;chip_types&quot;:[&quot;picture&quot;]},{&quot;text_align&quot;:&quot;lm&quot;,&quot;text_direction&quot;:&quot;horizontal&quot;,&quot;support_big_font&quot;:false,&quot;picture_toward&quot;:0,&quot;picture_dockside&quot;:[],&quot;fill_id&quot;:&quot;2ba235dfead84236bcd9773654bd8c0f&quot;,&quot;fill_align&quot;:&quot;lm&quot;,&quot;chip_types&quot;:[&quot;text&quot;]}]]"/>
  <p:tag name="KSO_WM_CHIP_DECFILLPROP" val="[]"/>
  <p:tag name="KSO_WM_SLIDE_BACKGROUND" val="[&quot;general&quot;]"/>
  <p:tag name="KSO_WM_CHIP_GROUPID" val="5e9e693773d2384101fd9d22"/>
  <p:tag name="KSO_WM_SLIDE_BK_DARK_LIGHT" val="2"/>
  <p:tag name="KSO_WM_SLIDE_BACKGROUND_TYPE" val="general"/>
  <p:tag name="KSO_WM_SLIDE_SUPPORT_FEATURE_TYPE" val="0"/>
  <p:tag name="KSO_WM_TEMPLATE_ASSEMBLE_XID" val="6065703c4054ed1e2fb81464"/>
  <p:tag name="KSO_WM_TEMPLATE_ASSEMBLE_GROUPID" val="6065703c4054ed1e2fb8146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40*3384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6515_1*d*1"/>
  <p:tag name="KSO_WM_TEMPLATE_CATEGORY" val="diagram"/>
  <p:tag name="KSO_WM_TEMPLATE_INDEX" val="2021651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5873154d8a614f779784b029127d7e3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3c6e690f4694be9b7892faf93e1f7eb"/>
  <p:tag name="KSO_WM_TEMPLATE_ASSEMBLE_XID" val="6065703c4054ed1e2fb81464"/>
  <p:tag name="KSO_WM_TEMPLATE_ASSEMBLE_GROUPID" val="6065703c4054ed1e2fb814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6515_1*a*1"/>
  <p:tag name="KSO_WM_TEMPLATE_CATEGORY" val="diagram"/>
  <p:tag name="KSO_WM_TEMPLATE_INDEX" val="2021651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1d5028774de54767a9fa3d41695bed41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1914d25646a4baaadafdf08b7105ce9"/>
  <p:tag name="KSO_WM_UNIT_TEXT_FILL_FORE_SCHEMECOLOR_INDEX_BRIGHTNESS" val="0"/>
  <p:tag name="KSO_WM_UNIT_TEXT_FILL_FORE_SCHEMECOLOR_INDEX" val="13"/>
  <p:tag name="KSO_WM_UNIT_TEXT_FILL_TYPE" val="1"/>
  <p:tag name="KSO_WM_TEMPLATE_ASSEMBLE_XID" val="6065703c4054ed1e2fb81464"/>
  <p:tag name="KSO_WM_TEMPLATE_ASSEMBLE_GROUPID" val="6065703c4054ed1e2fb8146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2184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53:34&quot;,&quot;maxSize&quot;:{&quot;size1&quot;:56.19964720108741},&quot;minSize&quot;:{&quot;size1&quot;:49.999647201087406},&quot;normalSize&quot;:{&quot;size1&quot;:56.19964720108741},&quot;subLayout&quot;:[{&quot;id&quot;:&quot;2021-04-01T15:53:34&quot;,&quot;maxSize&quot;:{&quot;size1&quot;:39.99967853838623},&quot;minSize&quot;:{&quot;size1&quot;:22.199678538386234},&quot;normalSize&quot;:{&quot;size1&quot;:39.99949335320104},&quot;subLayout&quot;:[{&quot;id&quot;:&quot;2021-04-01T15:53:34&quot;,&quot;margin&quot;:{&quot;bottom&quot;:0.02600000612437725,&quot;left&quot;:1.5877501964569092,&quot;right&quot;:0.9329997897148132,&quot;top&quot;:2.117000102996826},&quot;type&quot;:0},{&quot;id&quot;:&quot;2021-04-01T15:53:34&quot;,&quot;margin&quot;:{&quot;bottom&quot;:2.117000102996826,&quot;left&quot;:1.5877501964569092,&quot;right&quot;:0.9329997897148132,&quot;top&quot;:0.8199999928474426},&quot;type&quot;:0}],&quot;type&quot;:0},{&quot;id&quot;:&quot;2021-04-01T15:53:34&quot;,&quot;margin&quot;:{&quot;bottom&quot;:1.2699999809265137,&quot;left&quot;:0,&quot;right&quot;:1.5877501964569092,&quot;top&quot;:1.2699999809265137},&quot;type&quot;:0}],&quot;type&quot;:0}"/>
  <p:tag name="KSO_WM_SLIDE_BACKGROUND" val="[&quot;general&quot;]"/>
  <p:tag name="KSO_WM_SLIDE_RATIO" val="1.777778"/>
  <p:tag name="KSO_WM_SLIDE_ID" val="diagram20212184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40*420"/>
  <p:tag name="KSO_WM_SLIDE_POSITION" val="60*60"/>
  <p:tag name="KSO_WM_TAG_VERSION" val="1.0"/>
  <p:tag name="KSO_WM_SLIDE_LAYOUT" val="a_d_f"/>
  <p:tag name="KSO_WM_SLIDE_LAYOUT_CNT" val="1_1_1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b&quot;,&quot;text_direction&quot;:&quot;horizontal&quot;,&quot;support_big_font&quot;:false,&quot;fill_id&quot;:&quot;1b805c6bccd04b379090300748345bd0&quot;,&quot;fill_align&quot;:&quot;lb&quot;,&quot;chip_types&quot;:[&quot;header&quot;]},{&quot;text_align&quot;:&quot;lt&quot;,&quot;text_direction&quot;:&quot;horizontal&quot;,&quot;support_big_font&quot;:false,&quot;fill_id&quot;:&quot;3fe77acd71f84459bae1c17a325b49fe&quot;,&quot;fill_align&quot;:&quot;lt&quot;,&quot;chip_types&quot;:[&quot;text&quot;,&quot;chart&quot;,&quot;table&quot;]},{&quot;text_align&quot;:&quot;lm&quot;,&quot;text_direction&quot;:&quot;horizontal&quot;,&quot;support_features&quot;:[&quot;collage&quot;,&quot;carousel&quot;,&quot;creativecrop&quot;],&quot;support_big_font&quot;:false,&quot;fill_id&quot;:&quot;630c36f9094644bbb21868162f8fa0cf&quot;,&quot;fill_align&quot;:&quot;lm&quot;,&quot;chip_types&quot;:[&quot;diagram&quot;,&quot;pictext&quot;,&quot;text&quot;,&quot;picture&quot;,&quot;chart&quot;,&quot;table&quot;,&quot;video&quot;]}]]"/>
  <p:tag name="KSO_WM_CHIP_XID" val="5eecb344a758c1ec0b708a51"/>
  <p:tag name="KSO_WM_CHIP_DECFILLPROP" val="[]"/>
  <p:tag name="KSO_WM_CHIP_GROUPID" val="5eecb344a758c1ec0b708a50"/>
  <p:tag name="KSO_WM_SLIDE_BK_DARK_LIGHT" val="2"/>
  <p:tag name="KSO_WM_SLIDE_BACKGROUND_TYPE" val="general"/>
  <p:tag name="KSO_WM_SLIDE_SUPPORT_FEATURE_TYPE" val="7"/>
  <p:tag name="KSO_WM_TEMPLATE_ASSEMBLE_XID" val="60656f924054ed1e2fb80ca7"/>
  <p:tag name="KSO_WM_TEMPLATE_ASSEMBLE_GROUPID" val="60656f924054ed1e2fb80ca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2184_1*a*1"/>
  <p:tag name="KSO_WM_TEMPLATE_CATEGORY" val="diagram"/>
  <p:tag name="KSO_WM_TEMPLATE_INDEX" val="20212184"/>
  <p:tag name="KSO_WM_UNIT_LAYERLEVEL" val="1"/>
  <p:tag name="KSO_WM_TAG_VERSION" val="1.0"/>
  <p:tag name="KSO_WM_BEAUTIFY_FLAG" val="#wm#"/>
  <p:tag name="KSO_WM_UNIT_PRESET_TEXT" val="单击添加大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6c7d7a16cd244a61b717f4ed4755d7be"/>
  <p:tag name="KSO_WM_CHIP_FILLAREA_FILL_RULE" val="{&quot;fill_align&quot;:&quot;lb&quot;,&quot;fill_mode&quot;:&quot;full&quot;,&quot;sacle_strategy&quot;:&quot;smart&quot;}"/>
  <p:tag name="KSO_WM_ASSEMBLE_CHIP_INDEX" val="352874c6fffb4715a5707a667a50e186"/>
  <p:tag name="KSO_WM_UNIT_TEXT_FILL_FORE_SCHEMECOLOR_INDEX_BRIGHTNESS" val="0"/>
  <p:tag name="KSO_WM_UNIT_TEXT_FILL_FORE_SCHEMECOLOR_INDEX" val="13"/>
  <p:tag name="KSO_WM_UNIT_TEXT_FILL_TYPE" val="1"/>
  <p:tag name="KSO_WM_TEMPLATE_ASSEMBLE_XID" val="60656f924054ed1e2fb80ca7"/>
  <p:tag name="KSO_WM_TEMPLATE_ASSEMBLE_GROUPID" val="60656f924054ed1e2fb80ca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184_1*f*1"/>
  <p:tag name="KSO_WM_TEMPLATE_CATEGORY" val="diagram"/>
  <p:tag name="KSO_WM_TEMPLATE_INDEX" val="20212184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76"/>
  <p:tag name="KSO_WM_UNIT_SHOW_EDIT_AREA_INDICATION" val="1"/>
  <p:tag name="KSO_WM_CHIP_GROUPID" val="5e6b05596848fb12bee65ac8"/>
  <p:tag name="KSO_WM_CHIP_XID" val="5e6b05596848fb12bee65aca"/>
  <p:tag name="KSO_WM_UNIT_DEC_AREA_ID" val="87e538875cb144929a043dd0eea461e2"/>
  <p:tag name="KSO_WM_CHIP_FILLAREA_FILL_RULE" val="{&quot;fill_align&quot;:&quot;lt&quot;,&quot;fill_mode&quot;:&quot;full&quot;,&quot;sacle_strategy&quot;:&quot;smart&quot;}"/>
  <p:tag name="KSO_WM_ASSEMBLE_CHIP_INDEX" val="7d0b2d225b4e41edace9ae169eea0e22"/>
  <p:tag name="KSO_WM_UNIT_SUPPORT_UNIT_TYPE" val="[&quot;α&quot;,&quot;β&quot;]"/>
  <p:tag name="KSO_WM_UNIT_TEXT_FILL_FORE_SCHEMECOLOR_INDEX_BRIGHTNESS" val="0.25"/>
  <p:tag name="KSO_WM_UNIT_TEXT_FILL_FORE_SCHEMECOLOR_INDEX" val="13"/>
  <p:tag name="KSO_WM_UNIT_TEXT_FILL_TYPE" val="1"/>
  <p:tag name="KSO_WM_TEMPLATE_ASSEMBLE_XID" val="60656f924054ed1e2fb80ca7"/>
  <p:tag name="KSO_WM_TEMPLATE_ASSEMBLE_GROUPID" val="60656f924054ed1e2fb80ca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01475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1*540"/>
  <p:tag name="KSO_WM_SLIDE_POSITION" val="0*0"/>
  <p:tag name="KSO_WM_TAG_VERSION" val="1.0"/>
  <p:tag name="KSO_WM_BEAUTIFY_FLAG" val="#wm#"/>
  <p:tag name="KSO_WM_TEMPLATE_CATEGORY" val="diagram"/>
  <p:tag name="KSO_WM_TEMPLATE_INDEX" val="20201475"/>
  <p:tag name="KSO_WM_SLIDE_LAYOUT" val="a_d"/>
  <p:tag name="KSO_WM_SLIDE_LAYOUT_CNT" val="1_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01475_1*d*1"/>
  <p:tag name="KSO_WM_TEMPLATE_CATEGORY" val="diagram"/>
  <p:tag name="KSO_WM_TEMPLATE_INDEX" val="20201475"/>
  <p:tag name="KSO_WM_UNIT_LAYERLEVEL" val="1"/>
  <p:tag name="KSO_WM_TAG_VERSION" val="1.0"/>
  <p:tag name="KSO_WM_BEAUTIFY_FLAG" val="#wm#"/>
  <p:tag name="KSO_WM_UNIT_VALUE" val="1904*3390"/>
  <p:tag name="KSO_WM_UNIT_SUPPORT_UNIT_TYPE" val="[&quot;d&quot;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4734"/>
  <p:tag name="KSO_WM_SLIDE_ID" val="diagram20214734_1"/>
  <p:tag name="KSO_WM_TEMPLATE_SUBCATEGORY" val="21"/>
  <p:tag name="KSO_WM_TEMPLATE_MASTER_TYPE" val="0"/>
  <p:tag name="KSO_WM_TEMPLATE_COLOR_TYPE" val="1"/>
  <p:tag name="KSO_WM_SLIDE_ITEM_CNT" val="0"/>
  <p:tag name="KSO_WM_SLIDE_INDEX" val="1"/>
  <p:tag name="KSO_WM_TAG_VERSION" val="1.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44:00&quot;,&quot;maxSize&quot;:{&quot;size1&quot;:31.1},&quot;minSize&quot;:{&quot;size1&quot;:20.1},&quot;normalSize&quot;:{&quot;size1&quot;:20.1},&quot;subLayout&quot;:[{&quot;id&quot;:&quot;2021-04-01T15:44:00&quot;,&quot;margin&quot;:{&quot;bottom&quot;:0.0260000042617321,&quot;left&quot;:2.222249984741211,&quot;right&quot;:1.9049999713897705,&quot;top&quot;:1.6929999589920044},&quot;type&quot;:0},{&quot;id&quot;:&quot;2021-04-01T15:44:00&quot;,&quot;margin&quot;:{&quot;bottom&quot;:0.847000002861023,&quot;left&quot;:0.6352500319480896,&quot;right&quot;:0.6352500319480896,&quot;top&quot;:0.8199999928474426},&quot;type&quot;:0}],&quot;type&quot;:0}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709987747e3ea6e292a827"/>
  <p:tag name="KSO_WM_CHIP_FILLPROP" val="[[{&quot;text_align&quot;:&quot;cm&quot;,&quot;text_direction&quot;:&quot;horizontal&quot;,&quot;support_big_font&quot;:false,&quot;fill_id&quot;:&quot;332f03a9fd8449ff8cc291e981c634d6&quot;,&quot;fill_align&quot;:&quot;cm&quot;,&quot;chip_types&quot;:[&quot;text&quot;,&quot;header&quot;]},{&quot;text_align&quot;:&quot;cm&quot;,&quot;text_direction&quot;:&quot;horizontal&quot;,&quot;support_features&quot;:[&quot;collage&quot;,&quot;carousel&quot;],&quot;support_big_font&quot;:false,&quot;fill_id&quot;:&quot;4d2406309ce74330906a3977c441256f&quot;,&quot;fill_align&quot;:&quot;cm&quot;,&quot;chip_types&quot;:[&quot;picture&quot;]}],[{&quot;text_align&quot;:&quot;lm&quot;,&quot;text_direction&quot;:&quot;horizontal&quot;,&quot;support_big_font&quot;:false,&quot;fill_id&quot;:&quot;332f03a9fd8449ff8cc291e981c634d6&quot;,&quot;fill_align&quot;:&quot;lm&quot;,&quot;chip_types&quot;:[&quot;text&quot;]},{&quot;text_align&quot;:&quot;cm&quot;,&quot;text_direction&quot;:&quot;horizontal&quot;,&quot;support_features&quot;:[&quot;collage&quot;,&quot;carousel&quot;],&quot;support_big_font&quot;:false,&quot;fill_id&quot;:&quot;4d2406309ce74330906a3977c441256f&quot;,&quot;fill_align&quot;:&quot;cm&quot;,&quot;chip_types&quot;:[&quot;picture&quot;]}]]"/>
  <p:tag name="KSO_WM_CHIP_DECFILLPROP" val="[]"/>
  <p:tag name="KSO_WM_SLIDE_CAN_ADD_NAVIGATION" val="1"/>
  <p:tag name="KSO_WM_CHIP_GROUPID" val="5f709987747e3ea6e292a826"/>
  <p:tag name="KSO_WM_SLIDE_BK_DARK_LIGHT" val="2"/>
  <p:tag name="KSO_WM_SLIDE_BACKGROUND_TYPE" val="general"/>
  <p:tag name="KSO_WM_SLIDE_SUPPORT_FEATURE_TYPE" val="3"/>
  <p:tag name="KSO_WM_SLIDE_TYPE" val="text"/>
  <p:tag name="KSO_WM_SLIDE_SUBTYPE" val="picTxt"/>
  <p:tag name="KSO_WM_TEMPLATE_ASSEMBLE_XID" val="60656f644054ed1e2fb8093b"/>
  <p:tag name="KSO_WM_TEMPLATE_ASSEMBLE_GROUPID" val="60656f644054ed1e2fb8093b"/>
  <p:tag name="KSO_WM_UNIT_FLASH_PICTURE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4734_1*a*1"/>
  <p:tag name="KSO_WM_TEMPLATE_CATEGORY" val="diagram"/>
  <p:tag name="KSO_WM_TEMPLATE_INDEX" val="20214734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a7682b6865714981b419d58daf36aff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258b01fc326c479aa2e480a5de11e954"/>
  <p:tag name="KSO_WM_UNIT_TEXT_FILL_FORE_SCHEMECOLOR_INDEX_BRIGHTNESS" val="0"/>
  <p:tag name="KSO_WM_UNIT_TEXT_FILL_FORE_SCHEMECOLOR_INDEX" val="13"/>
  <p:tag name="KSO_WM_UNIT_TEXT_FILL_TYPE" val="1"/>
  <p:tag name="KSO_WM_TEMPLATE_ASSEMBLE_XID" val="60656f644054ed1e2fb8093b"/>
  <p:tag name="KSO_WM_TEMPLATE_ASSEMBLE_GROUPID" val="60656f644054ed1e2fb8093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529*529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ID" val="mixed20199736_1*ζ_h_d*1_1_1"/>
  <p:tag name="KSO_WM_TEMPLATE_CATEGORY" val="mixed"/>
  <p:tag name="KSO_WM_TEMPLATE_INDEX" val="20199736"/>
  <p:tag name="KSO_WM_UNIT_LAYERLEVEL" val="1_1_1"/>
  <p:tag name="KSO_WM_TAG_VERSION" val="1.0"/>
  <p:tag name="PA" val="v5.2.10"/>
  <p:tag name="RESOURCELIBID_ANIM" val="557083"/>
  <p:tag name="KSO_WM_UNIT_FLASH_PICTURE_RATE" val="2"/>
  <p:tag name="KSO_WM_UNIT_USESOURCEFORMAT_APPLY" val="1"/>
  <p:tag name="KSO_WM_UNIT_LINE_FORE_SCHEMECOLOR_INDEX_BRIGHTNESS" val="0"/>
  <p:tag name="KSO_WM_UNIT_LINE_FORE_SCHEMECOLOR_INDEX" val="14"/>
  <p:tag name="KSO_WM_UNIT_LINE_FILL_TYPE" val="2"/>
  <p:tag name="KSO_WM_UNIT_SHADOW_SCHEMECOLOR_INDEX_BRIGHTNESS" val="0"/>
  <p:tag name="KSO_WM_UNIT_SHADOW_SCHEMECOLOR_INDEX" val="13"/>
  <p:tag name="KSO_WM_UNIT_PLACING_PICTURE_USER_VIEWPORT" val="{&quot;height&quot;:3112.0377952755907,&quot;width&quot;:3112.0377952755907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776*775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ID" val="mixed20199736_1*ζ_h_d*1_2_1"/>
  <p:tag name="KSO_WM_TEMPLATE_CATEGORY" val="mixed"/>
  <p:tag name="KSO_WM_TEMPLATE_INDEX" val="20199736"/>
  <p:tag name="KSO_WM_UNIT_LAYERLEVEL" val="1_1_1"/>
  <p:tag name="KSO_WM_TAG_VERSION" val="1.0"/>
  <p:tag name="PA" val="v5.2.10"/>
  <p:tag name="RESOURCELIBID_ANIM" val="557083"/>
  <p:tag name="KSO_WM_UNIT_FLASH_PICTURE_RATE" val="2"/>
  <p:tag name="KSO_WM_UNIT_USESOURCEFORMAT_APPLY" val="1"/>
  <p:tag name="KSO_WM_UNIT_LINE_FORE_SCHEMECOLOR_INDEX_BRIGHTNESS" val="0"/>
  <p:tag name="KSO_WM_UNIT_LINE_FORE_SCHEMECOLOR_INDEX" val="14"/>
  <p:tag name="KSO_WM_UNIT_LINE_FILL_TYPE" val="2"/>
  <p:tag name="KSO_WM_UNIT_SHADOW_SCHEMECOLOR_INDEX_BRIGHTNESS" val="0"/>
  <p:tag name="KSO_WM_UNIT_SHADOW_SCHEMECOLOR_INDEX" val="13"/>
  <p:tag name="KSO_WM_UNIT_PLACING_PICTURE_USER_VIEWPORT" val="{&quot;height&quot;:4564.286614173228,&quot;width&quot;:4564.214173228346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529*529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ID" val="mixed20199736_1*ζ_h_d*1_3_1"/>
  <p:tag name="KSO_WM_TEMPLATE_CATEGORY" val="mixed"/>
  <p:tag name="KSO_WM_TEMPLATE_INDEX" val="20199736"/>
  <p:tag name="KSO_WM_UNIT_LAYERLEVEL" val="1_1_1"/>
  <p:tag name="KSO_WM_TAG_VERSION" val="1.0"/>
  <p:tag name="PA" val="v5.2.10"/>
  <p:tag name="RESOURCELIBID_ANIM" val="557083"/>
  <p:tag name="KSO_WM_UNIT_FLASH_PICTURE_RATE" val="2"/>
  <p:tag name="KSO_WM_UNIT_USESOURCEFORMAT_APPLY" val="1"/>
  <p:tag name="KSO_WM_UNIT_LINE_FORE_SCHEMECOLOR_INDEX_BRIGHTNESS" val="0"/>
  <p:tag name="KSO_WM_UNIT_LINE_FORE_SCHEMECOLOR_INDEX" val="14"/>
  <p:tag name="KSO_WM_UNIT_LINE_FILL_TYPE" val="2"/>
  <p:tag name="KSO_WM_UNIT_SHADOW_SCHEMECOLOR_INDEX_BRIGHTNESS" val="0"/>
  <p:tag name="KSO_WM_UNIT_SHADOW_SCHEMECOLOR_INDEX" val="13"/>
  <p:tag name="KSO_WM_UNIT_PLACING_PICTURE_USER_VIEWPORT" val="{&quot;height&quot;:3112.0377952755907,&quot;width&quot;:3112.0125984251968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4400}"/>
  <p:tag name="KSO_WM_UNIT_PLACING_PICTURE_INFO" val="{&quot;code&quot;:&quot;Ab[3]&quot;,&quot;full_picture&quot;:false,&quot;last_crop_picture&quot;:&quot;Ab[3]&quot;,&quot;scheme&quot;:&quot;3-1&quot;,&quot;spacing&quot;:5}"/>
  <p:tag name="KSO_WM_UNIT_PLACING_PICTURE" val="153459.070"/>
  <p:tag name="KSO_WM_UNIT_PLACING_PICTURE_USER_VIEWPORT_SMARTMENU" val="{&quot;height&quot;:4355.999999999999,&quot;width&quot;:11808}"/>
  <p:tag name="KSO_WM_UNIT_PLACING_PICTURE_USER_RELATIVERECTANGLE_SMARTMENU" val="{&quot;bottom&quot;:0.2540650406504066,&quot;left&quot;:0,&quot;right&quot;:0,&quot;top&quot;:0.2540650406504066}"/>
  <p:tag name="KSO_WM_NO_TAGS_SHAPE_FLAG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427,&quot;width&quot;:6627}"/>
  <p:tag name="KSO_WM_UNIT_PLACING_PICTURE_INFO" val="{&quot;code&quot;:&quot;Ab[3]&quot;,&quot;full_picture&quot;:false,&quot;last_crop_picture&quot;:&quot;Ab[3]&quot;,&quot;scheme&quot;:&quot;3-1&quot;,&quot;spacing&quot;:5}"/>
  <p:tag name="KSO_WM_UNIT_PLACING_PICTURE" val="153459.070"/>
  <p:tag name="KSO_WM_UNIT_PLACING_PICTURE_USER_VIEWPORT_SMARTMENU" val="{&quot;height&quot;:4355.999999999999,&quot;width&quot;:5832}"/>
  <p:tag name="KSO_WM_UNIT_PLACING_PICTURE_USER_RELATIVERECTANGLE_SMARTMENU" val="{&quot;bottom&quot;:0,&quot;left&quot;:0.05282644628099158,&quot;right&quot;:0.05282644628099158,&quot;top&quot;:0}"/>
  <p:tag name="KSO_WM_NO_TAGS_SHAPE_FLAG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785,&quot;width&quot;:6714}"/>
  <p:tag name="KSO_WM_UNIT_PLACING_PICTURE_INFO" val="{&quot;code&quot;:&quot;Ab[3]&quot;,&quot;full_picture&quot;:false,&quot;last_crop_picture&quot;:&quot;Ab[3]&quot;,&quot;scheme&quot;:&quot;3-1&quot;,&quot;spacing&quot;:5}"/>
  <p:tag name="KSO_WM_UNIT_PLACING_PICTURE" val="153459.070"/>
  <p:tag name="KSO_WM_UNIT_PLACING_PICTURE_USER_VIEWPORT_SMARTMENU" val="{&quot;height&quot;:4355.999999999999,&quot;width&quot;:5832}"/>
  <p:tag name="KSO_WM_UNIT_PLACING_PICTURE_USER_RELATIVERECTANGLE_SMARTMENU" val="{&quot;bottom&quot;:0,&quot;left&quot;:0.12289256198347093,&quot;right&quot;:0.12289256198347093,&quot;top&quot;:0}"/>
  <p:tag name="KSO_WM_NO_TAGS_SHAPE_FLAG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7418"/>
  <p:tag name="KSO_WM_SLIDE_BACKGROUND" val="[&quot;frame&quot;,&quot;general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d1cadbdaf2e53b70be3e61"/>
  <p:tag name="KSO_WM_CHIP_FILLPROP" val="[[{&quot;text_align&quot;:&quot;lb&quot;,&quot;text_direction&quot;:&quot;horizontal&quot;,&quot;support_big_font&quot;:true,&quot;picture_toward&quot;:0,&quot;picture_dockside&quot;:[],&quot;fill_id&quot;:&quot;722accd572074b41a2d4cf8c733c9957&quot;,&quot;fill_align&quot;:&quot;lb&quot;,&quot;chip_types&quot;:[&quot;header&quot;]},{&quot;text_align&quot;:&quot;lt&quot;,&quot;text_direction&quot;:&quot;horizontal&quot;,&quot;support_big_font&quot;:true,&quot;picture_toward&quot;:0,&quot;picture_dockside&quot;:[],&quot;fill_id&quot;:&quot;164c300f690d423ab1b6e3b65edb0bf9&quot;,&quot;fill_align&quot;:&quot;lt&quot;,&quot;chip_types&quot;:[&quot;text&quot;,&quot;picture&quot;]},{&quot;text_align&quot;:&quot;cm&quot;,&quot;text_direction&quot;:&quot;horizontal&quot;,&quot;support_big_font&quot;:false,&quot;picture_toward&quot;:0,&quot;picture_dockside&quot;:[],&quot;fill_id&quot;:&quot;e836bed5e59843b5bc0179a1591ebf37&quot;,&quot;fill_align&quot;:&quot;cm&quot;,&quot;chip_types&quot;:[&quot;pictext&quot;,&quot;picture&quot;]},{&quot;text_align&quot;:&quot;cm&quot;,&quot;text_direction&quot;:&quot;horizontal&quot;,&quot;support_big_font&quot;:false,&quot;picture_toward&quot;:0,&quot;picture_dockside&quot;:[],&quot;fill_id&quot;:&quot;1a518076c1a14ee0a107623e061f62fe&quot;,&quot;fill_align&quot;:&quot;cm&quot;,&quot;chip_types&quot;:[&quot;pictext&quot;,&quot;picture&quot;]}]]"/>
  <p:tag name="KSO_WM_SLIDE_ID" val="diagram20207418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40*300"/>
  <p:tag name="KSO_WM_SLIDE_POSITION" val="60*120"/>
  <p:tag name="KSO_WM_TAG_VERSION" val="1.0"/>
  <p:tag name="KSO_WM_SLIDE_LAYOUT" val="a_d"/>
  <p:tag name="KSO_WM_SLIDE_LAYOUT_CNT" val="1_3"/>
  <p:tag name="KSO_WM_CHIP_DECFILLPROP" val="[]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frame&quot;},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08:15&quot;,&quot;maxSize&quot;:{&quot;size1&quot;:59.899634882794146},&quot;minSize&quot;:{&quot;size1&quot;:59.899634882794146},&quot;normalSize&quot;:{&quot;size1&quot;:59.899634882794146},&quot;subLayout&quot;:[{&quot;direction&quot;:1,&quot;id&quot;:&quot;2021-04-01T15:08:15&quot;,&quot;maxSize&quot;:{&quot;size1&quot;:54.09939045170047},&quot;minSize&quot;:{&quot;size1&quot;:54.09939045170047},&quot;normalSize&quot;:{&quot;size1&quot;:54.09939045170047},&quot;subLayout&quot;:[{&quot;id&quot;:&quot;2021-04-01T15:08:15&quot;,&quot;margin&quot;:{&quot;bottom&quot;:2.999000072479248,&quot;left&quot;:1.5877501964569092,&quot;right&quot;:0.6150000095367432,&quot;top&quot;:2.9629998207092285},&quot;type&quot;:0},{&quot;id&quot;:&quot;2021-04-01T15:08:15&quot;,&quot;margin&quot;:{&quot;bottom&quot;:2.999000072479248,&quot;left&quot;:0.01950000412762165,&quot;right&quot;:0.9329997897148132,&quot;top&quot;:2.9629998207092285},&quot;type&quot;:0}],&quot;type&quot;:0},{&quot;id&quot;:&quot;2021-04-01T15:08:15&quot;,&quot;maxSize&quot;:{&quot;size1&quot;:44.49453932082612},&quot;minSize&quot;:{&quot;size1&quot;:31.29453932082612},&quot;normalSize&quot;:{&quot;size1&quot;:44.49435413564093},&quot;subLayout&quot;:[{&quot;id&quot;:&quot;2021-04-01T15:08:15&quot;,&quot;margin&quot;:{&quot;bottom&quot;:0.8199999928474426,&quot;left&quot;:0.01950000412762165,&quot;right&quot;:1.5869998931884766,&quot;top&quot;:2.9629998207092285},&quot;type&quot;:0},{&quot;id&quot;:&quot;2021-04-01T15:08:15&quot;,&quot;margin&quot;:{&quot;bottom&quot;:2.999000072479248,&quot;left&quot;:0.01950000412762165,&quot;right&quot;:1.5869998931884766,&quot;top&quot;:0.02600000612437725},&quot;type&quot;:0}],&quot;type&quot;:0}],&quot;type&quot;:0}"/>
  <p:tag name="KSO_WM_SLIDE_CAN_ADD_NAVIGATION" val="1"/>
  <p:tag name="KSO_WM_CHIP_GROUPID" val="5ed8c4a2afe44fab1839c232"/>
  <p:tag name="KSO_WM_SLIDE_BK_DARK_LIGHT" val="2"/>
  <p:tag name="KSO_WM_SLIDE_BACKGROUND_TYPE" val="frame"/>
  <p:tag name="KSO_WM_SLIDE_SUPPORT_FEATURE_TYPE" val="0"/>
  <p:tag name="KSO_WM_TEMPLATE_ASSEMBLE_XID" val="60656e954054ed1e2fb7fc1f"/>
  <p:tag name="KSO_WM_TEMPLATE_ASSEMBLE_GROUPID" val="60656e954054ed1e2fb7fc1f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7418_1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07418"/>
  <p:tag name="KSO_WM_UNIT_VALUE" val="1150"/>
  <p:tag name="KSO_WM_TEMPLATE_ASSEMBLE_XID" val="60656e954054ed1e2fb7fc1f"/>
  <p:tag name="KSO_WM_TEMPLATE_ASSEMBLE_GROUPID" val="60656e954054ed1e2fb7fc1f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418_1*a*1"/>
  <p:tag name="KSO_WM_TEMPLATE_CATEGORY" val="diagram"/>
  <p:tag name="KSO_WM_TEMPLATE_INDEX" val="20207418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1cff2641e11b4795b1c04cee333cd18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9dac391071964a5986bd63f4f0125794"/>
  <p:tag name="KSO_WM_UNIT_SUPPORT_BIG_FONT" val="1"/>
  <p:tag name="KSO_WM_UNIT_TEXT_FILL_FORE_SCHEMECOLOR_INDEX_BRIGHTNESS" val="0"/>
  <p:tag name="KSO_WM_UNIT_TEXT_FILL_FORE_SCHEMECOLOR_INDEX" val="13"/>
  <p:tag name="KSO_WM_UNIT_TEXT_FILL_TYPE" val="1"/>
  <p:tag name="KSO_WM_TEMPLATE_ASSEMBLE_XID" val="60656e954054ed1e2fb7fc1f"/>
  <p:tag name="KSO_WM_TEMPLATE_ASSEMBLE_GROUPID" val="60656e954054ed1e2fb7fc1f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761*114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07418_1*d*2"/>
  <p:tag name="KSO_WM_TEMPLATE_CATEGORY" val="diagram"/>
  <p:tag name="KSO_WM_TEMPLATE_INDEX" val="20207418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185afee5785f478da8a7c1063d6b83d1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c0ea043a1dde4eb78db9a2d212a53e7c"/>
  <p:tag name="KSO_WM_UNIT_SUPPORT_BIG_FONT" val="1"/>
  <p:tag name="KSO_WM_UNIT_SUPPORT_UNIT_TYPE" val="[&quot;d&quot;]"/>
  <p:tag name="KSO_WM_TEMPLATE_ASSEMBLE_XID" val="60656e954054ed1e2fb7fc1f"/>
  <p:tag name="KSO_WM_TEMPLATE_ASSEMBLE_GROUPID" val="60656e954054ed1e2fb7fc1f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58*80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3"/>
  <p:tag name="KSO_WM_UNIT_ID" val="diagram20207418_1*d*3"/>
  <p:tag name="KSO_WM_TEMPLATE_CATEGORY" val="diagram"/>
  <p:tag name="KSO_WM_TEMPLATE_INDEX" val="20207418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17d4547efaa94868a0f16fa8393a9f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fe6f4f311ed64aff91d9a98f4c61292e"/>
  <p:tag name="KSO_WM_UNIT_SUPPORT_UNIT_TYPE" val="[&quot;d&quot;]"/>
  <p:tag name="KSO_WM_TEMPLATE_ASSEMBLE_XID" val="60656e954054ed1e2fb7fc1f"/>
  <p:tag name="KSO_WM_TEMPLATE_ASSEMBLE_GROUPID" val="60656e954054ed1e2fb7fc1f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2911"/>
  <p:tag name="KSO_WM_SLIDE_ID" val="diagram20212911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00*540"/>
  <p:tag name="KSO_WM_SLIDE_POSITION" val="0*0"/>
  <p:tag name="KSO_WM_TAG_VERSION" val="1.0"/>
  <p:tag name="KSO_WM_SLIDE_LAYOUT" val="a_d_f"/>
  <p:tag name="KSO_WM_SLIDE_LAYOUT_CNT" val="1_1_1"/>
  <p:tag name="KSO_WM_SLIDE_LAYOUT_INFO" val="{&quot;direction&quot;:1,&quot;id&quot;:&quot;2021-09-02T20:34:46&quot;,&quot;maxSize&quot;:{&quot;size1&quot;:49.56995571653048},&quot;minSize&quot;:{&quot;size1&quot;:37.06995571653048},&quot;normalSize&quot;:{&quot;size1&quot;:37.53870571653048},&quot;subLayout&quot;:[{&quot;backgroundInfo&quot;:[{&quot;bottom&quot;:0,&quot;bottomAbs&quot;:false,&quot;left&quot;:0,&quot;leftAbs&quot;:false,&quot;right&quot;:0,&quot;rightAbs&quot;:false,&quot;top&quot;:0,&quot;topAbs&quot;:false,&quot;type&quot;:&quot;leftRight&quot;}],&quot;id&quot;:&quot;2021-09-02T20:34:46&quot;,&quot;maxSize&quot;:{&quot;size1&quot;:46.7},&quot;minSize&quot;:{&quot;size1&quot;:35.6},&quot;normalSize&quot;:{&quot;size1&quot;:46.699999999999996},&quot;subLayout&quot;:[{&quot;id&quot;:&quot;2021-09-02T20:34:46&quot;,&quot;margin&quot;:{&quot;bottom&quot;:0.02600000612437725,&quot;left&quot;:1.5877500772476196,&quot;right&quot;:1.5877500772476196,&quot;top&quot;:4.657000541687012},&quot;type&quot;:0},{&quot;id&quot;:&quot;2021-09-02T20:34:46&quot;,&quot;margin&quot;:{&quot;bottom&quot;:5.502999782562256,&quot;left&quot;:1.5877500772476196,&quot;right&quot;:1.5877500772476196,&quot;top&quot;:0.8199999928474426},&quot;type&quot;:0}],&quot;type&quot;:0},{&quot;id&quot;:&quot;2021-09-02T20:34:46&quot;,&quot;margin&quot;:{&quot;bottom&quot;:1.6929999589920044,&quot;left&quot;:1.2697499990463257,&quot;right&quot;:1.2697499990463257,&quot;top&quot;:1.6929999589920044},&quot;type&quot;:0}],&quot;type&quot;:0}"/>
  <p:tag name="KSO_WM_SLIDE_BACKGROUND" val="[&quot;leftRight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ca3ae7b7ee298d4025fbb"/>
  <p:tag name="KSO_WM_CHIP_FILLPROP" val="[[{&quot;text_align&quot;:&quot;lb&quot;,&quot;text_direction&quot;:&quot;horizontal&quot;,&quot;support_big_font&quot;:true,&quot;picture_toward&quot;:0,&quot;picture_dockside&quot;:[],&quot;fill_id&quot;:&quot;dd1f5506935949d784ddd5b5369b6417&quot;,&quot;fill_align&quot;:&quot;lb&quot;,&quot;chip_types&quot;:[&quot;text&quot;,&quot;header&quot;]},{&quot;text_align&quot;:&quot;lt&quot;,&quot;text_direction&quot;:&quot;horizontal&quot;,&quot;support_big_font&quot;:true,&quot;picture_toward&quot;:0,&quot;picture_dockside&quot;:[],&quot;fill_id&quot;:&quot;1e004a9bdb3149f58cb257a9f321ee51&quot;,&quot;fill_align&quot;:&quot;lt&quot;,&quot;chip_types&quot;:[&quot;text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e312565897ad4d34a2619bd4a256236c&quot;,&quot;fill_align&quot;:&quot;cm&quot;,&quot;chip_types&quot;:[&quot;diagram&quot;,&quot;pictext&quot;,&quot;picture&quot;,&quot;chart&quot;,&quot;table&quot;,&quot;video&quot;]}]]"/>
  <p:tag name="KSO_WM_CHIP_DECFILLPROP" val="[]"/>
  <p:tag name="KSO_WM_SLIDE_CAN_ADD_NAVIGATION" val="1"/>
  <p:tag name="KSO_WM_CHIP_GROUPID" val="5f6ca3ae7b7ee298d4025fba"/>
  <p:tag name="KSO_WM_SLIDE_BK_DARK_LIGHT" val="2"/>
  <p:tag name="KSO_WM_SLIDE_BACKGROUND_TYPE" val="leftRight"/>
  <p:tag name="KSO_WM_SLIDE_SUPPORT_FEATURE_TYPE" val="3"/>
  <p:tag name="KSO_WM_TEMPLATE_ASSEMBLE_XID" val="6130c4e18b5cc6c91112a5aa"/>
  <p:tag name="KSO_WM_TEMPLATE_ASSEMBLE_GROUPID" val="6130c4e18b5cc6c91112a5aa"/>
  <p:tag name="KSO_WM_UNIT_FLASH_PICTURE_TYPE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2911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2911"/>
  <p:tag name="KSO_WM_UNIT_VALUE" val="650"/>
  <p:tag name="KSO_WM_TEMPLATE_ASSEMBLE_XID" val="6130c4e18b5cc6c91112a5aa"/>
  <p:tag name="KSO_WM_TEMPLATE_ASSEMBLE_GROUPID" val="6130c4e18b5cc6c91112a5a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911_1*i*2"/>
  <p:tag name="KSO_WM_TEMPLATE_CATEGORY" val="diagram"/>
  <p:tag name="KSO_WM_TEMPLATE_INDEX" val="20212911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87b29056aa3e4ed2b7f1000c3229b2b1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2,&quot;IsAbs&quot;:true},&quot;DecorateInfoW&quot;:{&quot;IsAbs&quot;:true},&quot;DecorateInfoH&quot;:{&quot;IsAbs&quot;:true},&quot;whChangeMode&quot;:0}"/>
  <p:tag name="KSO_WM_CHIP_GROUPID" val="5f6ca3ae7b7ee298d4025fba"/>
  <p:tag name="KSO_WM_CHIP_XID" val="5f6ca3ae7b7ee298d4025fbb"/>
  <p:tag name="KSO_WM_UNIT_LINE_FORE_SCHEMECOLOR_INDEX_BRIGHTNESS" val="-0.15"/>
  <p:tag name="KSO_WM_UNIT_LINE_FORE_SCHEMECOLOR_INDEX" val="16"/>
  <p:tag name="KSO_WM_UNIT_LINE_FILL_TYPE" val="2"/>
  <p:tag name="KSO_WM_TEMPLATE_ASSEMBLE_XID" val="6130c4e18b5cc6c91112a5aa"/>
  <p:tag name="KSO_WM_TEMPLATE_ASSEMBLE_GROUPID" val="6130c4e18b5cc6c91112a5a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2911_1*a*1"/>
  <p:tag name="KSO_WM_TEMPLATE_CATEGORY" val="diagram"/>
  <p:tag name="KSO_WM_TEMPLATE_INDEX" val="20212911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b8535af0ae1a49e78fa29d1dc036a8b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016eb967131441939c5e36fb629de2d4"/>
  <p:tag name="KSO_WM_UNIT_SUPPORT_BIG_FONT" val="1"/>
  <p:tag name="KSO_WM_UNIT_TEXT_FILL_FORE_SCHEMECOLOR_INDEX_BRIGHTNESS" val="0"/>
  <p:tag name="KSO_WM_UNIT_TEXT_FILL_FORE_SCHEMECOLOR_INDEX" val="13"/>
  <p:tag name="KSO_WM_UNIT_TEXT_FILL_TYPE" val="1"/>
  <p:tag name="KSO_WM_TEMPLATE_ASSEMBLE_XID" val="6130c4e18b5cc6c91112a5aa"/>
  <p:tag name="KSO_WM_TEMPLATE_ASSEMBLE_GROUPID" val="6130c4e18b5cc6c91112a5a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请尽量言简意赅的阐述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911_1*f*1"/>
  <p:tag name="KSO_WM_TEMPLATE_CATEGORY" val="diagram"/>
  <p:tag name="KSO_WM_TEMPLATE_INDEX" val="20212911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4"/>
  <p:tag name="KSO_WM_UNIT_SHOW_EDIT_AREA_INDICATION" val="1"/>
  <p:tag name="KSO_WM_CHIP_GROUPID" val="5e6b05596848fb12bee65ac8"/>
  <p:tag name="KSO_WM_CHIP_XID" val="5e6b05596848fb12bee65aca"/>
  <p:tag name="KSO_WM_UNIT_DEC_AREA_ID" val="a18998dad6d2459aa356e97d3501e6af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7444648ea8544b1e96feadd6f8194b2a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130c4e18b5cc6c91112a5aa"/>
  <p:tag name="KSO_WM_TEMPLATE_ASSEMBLE_GROUPID" val="6130c4e18b5cc6c91112a5a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RESOURCELIBID_ANIM" val="557083"/>
  <p:tag name="KSO_WM_UNIT_DIAGRAM_MODELTYPE" val="flashPicture"/>
  <p:tag name="KSO_WM_UNIT_VALUE" val="799*1066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2_1"/>
  <p:tag name="KSO_WM_UNIT_ID" val="mixed20199726_1*ζ_h_d*1_2_1"/>
  <p:tag name="KSO_WM_TEMPLATE_CATEGORY" val="mixed"/>
  <p:tag name="KSO_WM_TEMPLATE_INDEX" val="20199726"/>
  <p:tag name="KSO_WM_UNIT_LAYERLEVEL" val="1_1_1"/>
  <p:tag name="KSO_WM_TAG_VERSION" val="1.0"/>
  <p:tag name="KSO_WM_BEAUTIFY_FLAG" val="#wm#"/>
  <p:tag name="KSO_WM_UNIT_FLASH_PICTURE_RATE" val="2"/>
  <p:tag name="KSO_WM_UNIT_USESOURCEFORMAT_APPLY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RESOURCELIBID_ANIM" val="557083"/>
  <p:tag name="KSO_WM_UNIT_DIAGRAM_MODELTYPE" val="flashPicture"/>
  <p:tag name="KSO_WM_UNIT_VALUE" val="591*788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1_1"/>
  <p:tag name="KSO_WM_UNIT_ID" val="mixed20199726_1*ζ_h_d*1_1_1"/>
  <p:tag name="KSO_WM_TEMPLATE_CATEGORY" val="mixed"/>
  <p:tag name="KSO_WM_TEMPLATE_INDEX" val="20199726"/>
  <p:tag name="KSO_WM_UNIT_LAYERLEVEL" val="1_1_1"/>
  <p:tag name="KSO_WM_TAG_VERSION" val="1.0"/>
  <p:tag name="KSO_WM_BEAUTIFY_FLAG" val="#wm#"/>
  <p:tag name="KSO_WM_UNIT_FLASH_PICTURE_RATE" val="2"/>
  <p:tag name="KSO_WM_UNIT_USESOURCEFORMAT_APPLY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RESOURCELIBID_ANIM" val="557083"/>
  <p:tag name="KSO_WM_UNIT_DIAGRAM_MODELTYPE" val="flashPicture"/>
  <p:tag name="KSO_WM_UNIT_VALUE" val="591*788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3_1"/>
  <p:tag name="KSO_WM_UNIT_ID" val="mixed20199726_1*ζ_h_d*1_3_1"/>
  <p:tag name="KSO_WM_TEMPLATE_CATEGORY" val="mixed"/>
  <p:tag name="KSO_WM_TEMPLATE_INDEX" val="20199726"/>
  <p:tag name="KSO_WM_UNIT_LAYERLEVEL" val="1_1_1"/>
  <p:tag name="KSO_WM_TAG_VERSION" val="1.0"/>
  <p:tag name="KSO_WM_BEAUTIFY_FLAG" val="#wm#"/>
  <p:tag name="KSO_WM_UNIT_FLASH_PICTURE_RATE" val="2"/>
  <p:tag name="KSO_WM_UNIT_USESOURCEFORMAT_APPLY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670,&quot;width&quot;:4845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500,&quot;width&quot;:4500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887.5007874015746,&quot;width&quot;:6220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867.5007874015746,&quot;width&quot;:5792.500787401575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1651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80"/>
  <p:tag name="KSO_WM_SLIDE_POSITION" val="0*0"/>
  <p:tag name="KSO_WM_TAG_VERSION" val="1.0"/>
  <p:tag name="KSO_WM_BEAUTIFY_FLAG" val="#wm#"/>
  <p:tag name="KSO_WM_TEMPLATE_CATEGORY" val="diagram"/>
  <p:tag name="KSO_WM_TEMPLATE_INDEX" val="20216515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6:15:03&quot;,&quot;maxSize&quot;:{&quot;size1&quot;:70.6},&quot;minSize&quot;:{&quot;size1&quot;:70.6},&quot;normalSize&quot;:{&quot;size1&quot;:70.6},&quot;subLayout&quot;:[{&quot;id&quot;:&quot;2021-04-01T16:15:03&quot;,&quot;type&quot;:0},{&quot;id&quot;:&quot;2021-04-01T16:15:03&quot;,&quot;margin&quot;:{&quot;bottom&quot;:1.2699999809265137,&quot;left&quot;:2.064000129699707,&quot;right&quot;:2.064000129699707,&quot;top&quot;:0.9170000553131104},&quot;type&quot;:0}],&quot;type&quot;:0}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ab9b4c998712faa657a316"/>
  <p:tag name="KSO_WM_CHIP_FILLPROP" val="[[{&quot;text_align&quot;:&quot;cm&quot;,&quot;text_direction&quot;:&quot;horizontal&quot;,&quot;support_big_font&quot;:false,&quot;picture_toward&quot;:0,&quot;picture_dockside&quot;:[],&quot;fill_id&quot;:&quot;488cb8f3ea9e4de3809e802b8bdd4893&quot;,&quot;fill_align&quot;:&quot;cm&quot;,&quot;chip_types&quot;:[&quot;picture&quot;]},{&quot;text_align&quot;:&quot;cm&quot;,&quot;text_direction&quot;:&quot;horizontal&quot;,&quot;support_big_font&quot;:false,&quot;picture_toward&quot;:0,&quot;picture_dockside&quot;:[],&quot;fill_id&quot;:&quot;2ba235dfead84236bcd9773654bd8c0f&quot;,&quot;fill_align&quot;:&quot;cm&quot;,&quot;chip_types&quot;:[&quot;text&quot;,&quot;header&quot;]}],[{&quot;text_align&quot;:&quot;cm&quot;,&quot;text_direction&quot;:&quot;horizontal&quot;,&quot;support_big_font&quot;:false,&quot;picture_toward&quot;:0,&quot;picture_dockside&quot;:[],&quot;fill_id&quot;:&quot;488cb8f3ea9e4de3809e802b8bdd4893&quot;,&quot;fill_align&quot;:&quot;cm&quot;,&quot;chip_types&quot;:[&quot;picture&quot;]},{&quot;text_align&quot;:&quot;lm&quot;,&quot;text_direction&quot;:&quot;horizontal&quot;,&quot;support_big_font&quot;:false,&quot;picture_toward&quot;:0,&quot;picture_dockside&quot;:[],&quot;fill_id&quot;:&quot;2ba235dfead84236bcd9773654bd8c0f&quot;,&quot;fill_align&quot;:&quot;lm&quot;,&quot;chip_types&quot;:[&quot;text&quot;]}]]"/>
  <p:tag name="KSO_WM_CHIP_DECFILLPROP" val="[]"/>
  <p:tag name="KSO_WM_SLIDE_BACKGROUND" val="[&quot;general&quot;]"/>
  <p:tag name="KSO_WM_CHIP_GROUPID" val="5e9e693773d2384101fd9d22"/>
  <p:tag name="KSO_WM_SLIDE_BK_DARK_LIGHT" val="2"/>
  <p:tag name="KSO_WM_SLIDE_BACKGROUND_TYPE" val="general"/>
  <p:tag name="KSO_WM_SLIDE_SUPPORT_FEATURE_TYPE" val="0"/>
  <p:tag name="KSO_WM_TEMPLATE_ASSEMBLE_XID" val="6065703c4054ed1e2fb81464"/>
  <p:tag name="KSO_WM_TEMPLATE_ASSEMBLE_GROUPID" val="6065703c4054ed1e2fb8146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40*3384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6515_1*d*1"/>
  <p:tag name="KSO_WM_TEMPLATE_CATEGORY" val="diagram"/>
  <p:tag name="KSO_WM_TEMPLATE_INDEX" val="2021651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5873154d8a614f779784b029127d7e3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3c6e690f4694be9b7892faf93e1f7eb"/>
  <p:tag name="KSO_WM_TEMPLATE_ASSEMBLE_XID" val="6065703c4054ed1e2fb81464"/>
  <p:tag name="KSO_WM_TEMPLATE_ASSEMBLE_GROUPID" val="6065703c4054ed1e2fb81464"/>
  <p:tag name="KSO_WM_UNIT_PICTURE_CLIP_FLAG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6515_1*a*1"/>
  <p:tag name="KSO_WM_TEMPLATE_CATEGORY" val="diagram"/>
  <p:tag name="KSO_WM_TEMPLATE_INDEX" val="2021651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1d5028774de54767a9fa3d41695bed41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1914d25646a4baaadafdf08b7105ce9"/>
  <p:tag name="KSO_WM_UNIT_TEXT_FILL_FORE_SCHEMECOLOR_INDEX_BRIGHTNESS" val="0"/>
  <p:tag name="KSO_WM_UNIT_TEXT_FILL_FORE_SCHEMECOLOR_INDEX" val="13"/>
  <p:tag name="KSO_WM_UNIT_TEXT_FILL_TYPE" val="1"/>
  <p:tag name="KSO_WM_TEMPLATE_ASSEMBLE_XID" val="6065703c4054ed1e2fb81464"/>
  <p:tag name="KSO_WM_TEMPLATE_ASSEMBLE_GROUPID" val="6065703c4054ed1e2fb8146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18:30&quot;,&quot;maxSize&quot;:{&quot;size1&quot;:26.7},&quot;minSize&quot;:{&quot;size1&quot;:20},&quot;normalSize&quot;:{&quot;size1&quot;:26.7},&quot;subLayout&quot;:[{&quot;id&quot;:&quot;2021-04-01T15:18:30&quot;,&quot;margin&quot;:{&quot;bottom&quot;:0,&quot;left&quot;:1.2697499990463257,&quot;right&quot;:1.2697499990463257,&quot;top&quot;:1.6929999589920044},&quot;type&quot;:0},{&quot;direction&quot;:1,&quot;id&quot;:&quot;2021-04-01T15:18:30&quot;,&quot;maxSize&quot;:{&quot;size1&quot;:47.5},&quot;minSize&quot;:{&quot;size1&quot;:35.1},&quot;normalSize&quot;:{&quot;size1&quot;:47.13125},&quot;subLayout&quot;:[{&quot;id&quot;:&quot;2021-04-01T15:18:30&quot;,&quot;margin&quot;:{&quot;bottom&quot;:1.6929999589920044,&quot;left&quot;:1.2697499990463257,&quot;right&quot;:0.01950000412762165,&quot;top&quot;:0.847000002861023},&quot;type&quot;:0},{&quot;id&quot;:&quot;2021-04-01T15:18:30&quot;,&quot;margin&quot;:{&quot;bottom&quot;:1.6929999589920044,&quot;left&quot;:0.6150000095367432,&quot;right&quot;:1.2697499990463257,&quot;top&quot;:0.3970000147819519},&quot;type&quot;:0}],&quot;type&quot;:0}],&quot;type&quot;:0}"/>
  <p:tag name="KSO_WM_SLIDE_BACKGROUND" val="[&quot;general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9641c553136823a5e6195"/>
  <p:tag name="KSO_WM_CHIP_FILLPROP" val="[[{&quot;text_align&quot;:&quot;lt&quot;,&quot;text_direction&quot;:&quot;horizontal&quot;,&quot;support_big_font&quot;:false,&quot;fill_id&quot;:&quot;8188ab2beaf8488e80ff6056c7f7a9e4&quot;,&quot;fill_align&quot;:&quot;lt&quot;,&quot;chip_types&quot;:[&quot;header&quot;]},{&quot;text_align&quot;:&quot;lm&quot;,&quot;text_direction&quot;:&quot;horizontal&quot;,&quot;support_features&quot;:[&quot;collage&quot;],&quot;support_big_font&quot;:false,&quot;fill_id&quot;:&quot;3157b94c2eb249ed8866766aac1ab491&quot;,&quot;fill_align&quot;:&quot;rm&quot;,&quot;chip_types&quot;:[&quot;pictext&quot;,&quot;picture&quot;,&quot;chart&quot;,&quot;table&quot;,&quot;video&quot;]},{&quot;text_align&quot;:&quot;lm&quot;,&quot;text_direction&quot;:&quot;horizontal&quot;,&quot;support_features&quot;:[&quot;collage&quot;,&quot;carousel&quot;],&quot;support_big_font&quot;:false,&quot;fill_id&quot;:&quot;469dbf11c7774f198c4632b8dfc0f8b2&quot;,&quot;fill_align&quot;:&quot;lm&quot;,&quot;chip_types&quot;:[&quot;diagram&quot;,&quot;text&quot;,&quot;picture&quot;,&quot;chart&quot;,&quot;table&quot;,&quot;video&quot;]}],[{&quot;text_align&quot;:&quot;lt&quot;,&quot;text_direction&quot;:&quot;horizontal&quot;,&quot;support_big_font&quot;:false,&quot;fill_id&quot;:&quot;8188ab2beaf8488e80ff6056c7f7a9e4&quot;,&quot;fill_align&quot;:&quot;lt&quot;,&quot;chip_types&quot;:[&quot;header&quot;]},{&quot;text_align&quot;:&quot;lm&quot;,&quot;text_direction&quot;:&quot;horizontal&quot;,&quot;support_big_font&quot;:false,&quot;fill_id&quot;:&quot;3157b94c2eb249ed8866766aac1ab491&quot;,&quot;fill_align&quot;:&quot;rm&quot;,&quot;chip_types&quot;:[&quot;text&quot;]},{&quot;text_align&quot;:&quot;lm&quot;,&quot;text_direction&quot;:&quot;horizontal&quot;,&quot;support_features&quot;:[&quot;collage&quot;,&quot;carousel&quot;],&quot;support_big_font&quot;:false,&quot;fill_id&quot;:&quot;469dbf11c7774f198c4632b8dfc0f8b2&quot;,&quot;fill_align&quot;:&quot;lm&quot;,&quot;chip_types&quot;:[&quot;diagram&quot;,&quot;pictext&quot;,&quot;picture&quot;,&quot;chart&quot;,&quot;table&quot;,&quot;video&quot;]}]]"/>
  <p:tag name="KSO_WM_SLIDE_CAN_ADD_NAVIGATION" val="1"/>
  <p:tag name="KSO_WM_SLIDE_ID" val="diagram20215546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432"/>
  <p:tag name="KSO_WM_SLIDE_POSITION" val="48*48"/>
  <p:tag name="KSO_WM_TAG_VERSION" val="1.0"/>
  <p:tag name="KSO_WM_BEAUTIFY_FLAG" val="#wm#"/>
  <p:tag name="KSO_WM_TEMPLATE_CATEGORY" val="diagram"/>
  <p:tag name="KSO_WM_TEMPLATE_INDEX" val="20215546"/>
  <p:tag name="KSO_WM_SLIDE_LAYOUT" val="a_d"/>
  <p:tag name="KSO_WM_SLIDE_LAYOUT_CNT" val="1_2"/>
  <p:tag name="FIXED_XID_TMP" val="5f5ee1ca4d6848d78f644aec"/>
  <p:tag name="KSO_WM_CHIP_DECFILLPROP" val="[]"/>
  <p:tag name="KSO_WM_CHIP_GROUPID" val="5f5ee1ca4d6848d78f644aec"/>
  <p:tag name="KSO_WM_SLIDE_BK_DARK_LIGHT" val="2"/>
  <p:tag name="KSO_WM_SLIDE_BACKGROUND_TYPE" val="general"/>
  <p:tag name="KSO_WM_SLIDE_SUPPORT_FEATURE_TYPE" val="0"/>
  <p:tag name="KSO_WM_TEMPLATE_ASSEMBLE_XID" val="60656ecc4054ed1e2fb7ffd5"/>
  <p:tag name="KSO_WM_TEMPLATE_ASSEMBLE_GROUPID" val="60656ecc4054ed1e2fb7ffd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5546_1*a*1"/>
  <p:tag name="KSO_WM_TEMPLATE_CATEGORY" val="diagram"/>
  <p:tag name="KSO_WM_TEMPLATE_INDEX" val="20215546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a23f2c1c81214eb2af9c2acc1f38fe01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505c89f01df74f358e7e5543c75dc4a3"/>
  <p:tag name="KSO_WM_UNIT_TEXT_FILL_FORE_SCHEMECOLOR_INDEX_BRIGHTNESS" val="0"/>
  <p:tag name="KSO_WM_UNIT_TEXT_FILL_FORE_SCHEMECOLOR_INDEX" val="13"/>
  <p:tag name="KSO_WM_UNIT_TEXT_FILL_TYPE" val="1"/>
  <p:tag name="KSO_WM_TEMPLATE_ASSEMBLE_XID" val="60656ecc4054ed1e2fb7ffd5"/>
  <p:tag name="KSO_WM_TEMPLATE_ASSEMBLE_GROUPID" val="60656ecc4054ed1e2fb7ffd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84*1015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5546_1*d*1"/>
  <p:tag name="KSO_WM_TEMPLATE_CATEGORY" val="diagram"/>
  <p:tag name="KSO_WM_TEMPLATE_INDEX" val="20215546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a5ef1b85e5454d2280cf697ada501d7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rm&quot;,&quot;fill_mode&quot;:&quot;full&quot;,&quot;sacle_strategy&quot;:&quot;smart&quot;}"/>
  <p:tag name="KSO_WM_ASSEMBLE_CHIP_INDEX" val="1b93d55c0c444bad894280d7719a88c8"/>
  <p:tag name="KSO_WM_UNIT_SUPPORT_UNIT_TYPE" val="[&quot;d&quot;,&quot;α&quot;,&quot;β&quot;,&quot;θ&quot;]"/>
  <p:tag name="KSO_WM_TEMPLATE_ASSEMBLE_XID" val="60656ecc4054ed1e2fb7ffd5"/>
  <p:tag name="KSO_WM_TEMPLATE_ASSEMBLE_GROUPID" val="60656ecc4054ed1e2fb7ffd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0843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4:55:56&quot;,&quot;maxSize&quot;:{&quot;size1&quot;:66.3},&quot;minSize&quot;:{&quot;size1&quot;:42.6},&quot;normalSize&quot;:{&quot;size1&quot;:65.83125},&quot;subLayout&quot;:[{&quot;id&quot;:&quot;2021-04-01T14:55:56&quot;,&quot;margin&quot;:{&quot;bottom&quot;:0,&quot;left&quot;:0,&quot;right&quot;:1.2697499990463257,&quot;top&quot;:0},&quot;type&quot;:0},{&quot;id&quot;:&quot;2021-04-01T14:55:56&quot;,&quot;maxSize&quot;:{&quot;size1&quot;:62.2},&quot;minSize&quot;:{&quot;size1&quot;:46.7},&quot;normalSize&quot;:{&quot;size1&quot;:53.5},&quot;subLayout&quot;:[{&quot;id&quot;:&quot;2021-04-01T14:55:56&quot;,&quot;margin&quot;:{&quot;bottom&quot;:0,&quot;left&quot;:0,&quot;right&quot;:1.2697499990463257,&quot;top&quot;:1.6929999589920044},&quot;type&quot;:0},{&quot;id&quot;:&quot;2021-04-01T14:55:56&quot;,&quot;margin&quot;:{&quot;bottom&quot;:1.6929999589920044,&quot;left&quot;:0,&quot;right&quot;:1.2697499990463257,&quot;top&quot;:0.847000002861023},&quot;type&quot;:0}],&quot;type&quot;:0}],&quot;type&quot;:0}"/>
  <p:tag name="KSO_WM_SLIDE_BACKGROUND" val="[&quot;general&quot;]"/>
  <p:tag name="KSO_WM_SLIDE_RATIO" val="1.777778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cf3431ddc3daf3fef3fbdc"/>
  <p:tag name="KSO_WM_CHIP_FILLPROP" val="[[{&quot;fill_id&quot;:&quot;722accd572074b41a2d4cf8c733c9957&quot;,&quot;fill_align&quot;:&quot;lt&quot;,&quot;text_align&quot;:&quot;lt&quot;,&quot;text_direction&quot;:&quot;horizontal&quot;,&quot;chip_types&quot;:[&quot;text&quot;,&quot;header&quot;]},{&quot;fill_id&quot;:&quot;164c300f690d423ab1b6e3b65edb0bf9&quot;,&quot;fill_align&quot;:&quot;lb&quot;,&quot;text_align&quot;:&quot;lb&quot;,&quot;text_direction&quot;:&quot;horizontal&quot;,&quot;chip_types&quot;:[&quot;picture&quot;,&quot;chart&quot;,&quot;table&quot;]},{&quot;fill_id&quot;:&quot;e836bed5e59843b5bc0179a1591ebf37&quot;,&quot;fill_align&quot;:&quot;cm&quot;,&quot;text_align&quot;:&quot;cm&quot;,&quot;text_direction&quot;:&quot;horizontal&quot;,&quot;chip_types&quot;:[&quot;picture&quot;]}]]"/>
  <p:tag name="KSO_WM_SLIDE_ID" val="diagram20210843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12*540"/>
  <p:tag name="KSO_WM_SLIDE_POSITION" val="0*0"/>
  <p:tag name="KSO_WM_TAG_VERSION" val="1.0"/>
  <p:tag name="KSO_WM_SLIDE_LAYOUT" val="a_d"/>
  <p:tag name="KSO_WM_SLIDE_LAYOUT_CNT" val="1_2"/>
  <p:tag name="KSO_WM_CHIP_GROUPID" val="5ed8b178afe44fab1839c13b"/>
  <p:tag name="KSO_WM_SLIDE_BK_DARK_LIGHT" val="2"/>
  <p:tag name="KSO_WM_SLIDE_BACKGROUND_TYPE" val="general"/>
  <p:tag name="KSO_WM_SLIDE_SUPPORT_FEATURE_TYPE" val="0"/>
  <p:tag name="KSO_WM_TEMPLATE_ASSEMBLE_XID" val="60656e644054ed1e2fb7f7b0"/>
  <p:tag name="KSO_WM_TEMPLATE_ASSEMBLE_GROUPID" val="60656e644054ed1e2fb7f7b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0843_1*a*1"/>
  <p:tag name="KSO_WM_TEMPLATE_CATEGORY" val="diagram"/>
  <p:tag name="KSO_WM_TEMPLATE_INDEX" val="20210843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1045f747f0234a74bfacd0939384e36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59b8926e95394238b93946e7f2ce4d41"/>
  <p:tag name="KSO_WM_UNIT_TEXT_FILL_FORE_SCHEMECOLOR_INDEX_BRIGHTNESS" val="0"/>
  <p:tag name="KSO_WM_UNIT_TEXT_FILL_FORE_SCHEMECOLOR_INDEX" val="13"/>
  <p:tag name="KSO_WM_UNIT_TEXT_FILL_TYPE" val="1"/>
  <p:tag name="KSO_WM_TEMPLATE_ASSEMBLE_XID" val="60656e644054ed1e2fb7f7b0"/>
  <p:tag name="KSO_WM_TEMPLATE_ASSEMBLE_GROUPID" val="60656e644054ed1e2fb7f7b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904*165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0843_1*d*1"/>
  <p:tag name="KSO_WM_TEMPLATE_CATEGORY" val="diagram"/>
  <p:tag name="KSO_WM_TEMPLATE_INDEX" val="20210843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cd2055cf1c944066ad14efeb8c126b8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eb7cbcd32da4b6f9be43806a20a8c4c"/>
  <p:tag name="KSO_WM_TEMPLATE_ASSEMBLE_XID" val="60656e644054ed1e2fb7f7b0"/>
  <p:tag name="KSO_WM_TEMPLATE_ASSEMBLE_GROUPID" val="60656e644054ed1e2fb7f7b0"/>
  <p:tag name="KSO_WM_UNIT_PICTURE_CLIP_FLAG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TuWHP#"/>
  <p:tag name="MH_LAYOUT" val="SubTitleText"/>
  <p:tag name="MH" val="20150924093541"/>
  <p:tag name="MH_LIBRARY" val="GRAPHIC"/>
  <p:tag name="KSO_WM_TEMPLATE_CATEGORY" val="diagram"/>
  <p:tag name="KSO_WM_TEMPLATE_INDEX" val="169510"/>
  <p:tag name="KSO_WM_TAG_VERSION" val="1.0"/>
  <p:tag name="KSO_WM_SLIDE_ID" val="diagram169510_1"/>
  <p:tag name="KSO_WM_SLIDE_INDEX" val="1"/>
  <p:tag name="KSO_WM_SLIDE_ITEM_CNT" val="0"/>
  <p:tag name="KSO_WM_SLIDE_LAYOUT" val="a_b_d"/>
  <p:tag name="KSO_WM_SLIDE_LAYOUT_CNT" val="1_1_4"/>
  <p:tag name="KSO_WM_SLIDE_TYPE" val="text"/>
  <p:tag name="KSO_WM_BEAUTIFY_FLAG" val="#wm#"/>
  <p:tag name="KSO_WM_SLIDE_POSITION" val="64*31"/>
  <p:tag name="KSO_WM_SLIDE_SIZE" val="840*466"/>
  <p:tag name="KSO_WM_TEMPLATE_SUBCATEGORY" val="0"/>
  <p:tag name="KSO_WM_TEMPLATE_MASTER_TYPE" val="0"/>
  <p:tag name="KSO_WM_TEMPLATE_COLOR_TYPE" val="0"/>
  <p:tag name="KSO_WM_SLIDE_SUBTYPE" val="picTxt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7175258"/>
  <p:tag name="MH_LIBRARY" val="GRAPHIC"/>
  <p:tag name="MH_TYPE" val="Other"/>
  <p:tag name="MH_ORDER" val="1"/>
  <p:tag name="KSO_WM_TAG_VERSION" val="1.0"/>
  <p:tag name="KSO_WM_BEAUTIFY_FLAG" val="#wm#"/>
  <p:tag name="KSO_WM_UNIT_TYPE" val="i"/>
  <p:tag name="KSO_WM_UNIT_ID" val="diagram169510_1*i*4"/>
  <p:tag name="KSO_WM_TEMPLATE_CATEGORY" val="diagram"/>
  <p:tag name="KSO_WM_TEMPLATE_INDEX" val="169510"/>
  <p:tag name="KSO_WM_UNIT_INDEX" val="4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FILL_FORE_SCHEMECOLOR_INDEX_BRIGHTNESS" val="0"/>
  <p:tag name="KSO_WM_UNIT_FILL_FORE_SCHEMECOLOR_INDEX" val="6"/>
  <p:tag name="KSO_WM_UNIT_FILL_TYP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9510"/>
  <p:tag name="MH" val="20151027175258"/>
  <p:tag name="MH_LIBRARY" val="GRAPHIC"/>
  <p:tag name="MH_TYPE" val="SubTitle"/>
  <p:tag name="MH_ORDER" val="1"/>
  <p:tag name="KSO_WM_UNIT_TYPE" val="a"/>
  <p:tag name="KSO_WM_UNIT_INDEX" val="1"/>
  <p:tag name="KSO_WM_UNIT_ID" val="diagram169510_1*a*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" val="单击此处添加标题"/>
  <p:tag name="KSO_WM_UNIT_NOCLEAR" val="0"/>
  <p:tag name="KSO_WM_UNIT_DIAGRAM_ISNUMVISUAL" val="0"/>
  <p:tag name="KSO_WM_UNIT_DIAGRAM_ISREFERUNIT" val="0"/>
  <p:tag name="KSO_WM_UNIT_FILL_FORE_SCHEMECOLOR_INDEX_BRIGHTNESS" val="0"/>
  <p:tag name="KSO_WM_UNIT_FILL_FORE_SCHEMECOLOR_INDEX" val="6"/>
  <p:tag name="KSO_WM_UNIT_FILL_TYPE" val="1"/>
  <p:tag name="KSO_WM_UNIT_TEXT_FILL_FORE_SCHEMECOLOR_INDEX_BRIGHTNESS" val="0.25"/>
  <p:tag name="KSO_WM_UNIT_TEXT_FILL_FORE_SCHEMECOLOR_INDEX" val="13"/>
  <p:tag name="KSO_WM_UNIT_TEXT_FILL_TYPE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9510"/>
  <p:tag name="MH" val="20151027175258"/>
  <p:tag name="MH_LIBRARY" val="GRAPHIC"/>
  <p:tag name="MH_TYPE" val="Picture"/>
  <p:tag name="MH_ORDER" val="1"/>
  <p:tag name="KSO_WM_UNIT_TYPE" val="i"/>
  <p:tag name="KSO_WM_UNIT_INDEX" val="3"/>
  <p:tag name="KSO_WM_UNIT_ID" val="diagram169510_1*i*3"/>
  <p:tag name="KSO_WM_UNIT_LAYERLEVEL" val="1"/>
  <p:tag name="KSO_WM_UNIT_HIGHLIGHT" val="0"/>
  <p:tag name="KSO_WM_UNIT_COMPATIBLE" val="0"/>
  <p:tag name="KSO_WM_UNIT_DIAGRAM_ISNUMVISUAL" val="0"/>
  <p:tag name="KSO_WM_UNIT_DIAGRAM_ISREFERUNIT" val="0"/>
  <p:tag name="KSO_WM_UNIT_TEXT_FILL_FORE_SCHEMECOLOR_INDEX_BRIGHTNESS" val="0"/>
  <p:tag name="KSO_WM_UNIT_TEXT_FILL_FORE_SCHEMECOLOR_INDEX" val="2"/>
  <p:tag name="KSO_WM_UNIT_TEXT_FILL_TYPE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9510"/>
  <p:tag name="MH" val="20151027175258"/>
  <p:tag name="MH_LIBRARY" val="GRAPHIC"/>
  <p:tag name="MH_TYPE" val="Picture"/>
  <p:tag name="MH_ORDER" val="2"/>
  <p:tag name="KSO_WM_UNIT_TYPE" val="i"/>
  <p:tag name="KSO_WM_UNIT_INDEX" val="4"/>
  <p:tag name="KSO_WM_UNIT_ID" val="diagram169510_1*i*4"/>
  <p:tag name="KSO_WM_UNIT_LAYERLEVEL" val="1"/>
  <p:tag name="KSO_WM_UNIT_HIGHLIGHT" val="0"/>
  <p:tag name="KSO_WM_UNIT_COMPATIBLE" val="0"/>
  <p:tag name="KSO_WM_UNIT_DIAGRAM_ISNUMVISUAL" val="0"/>
  <p:tag name="KSO_WM_UNIT_DIAGRAM_ISREFERUNIT" val="0"/>
  <p:tag name="KSO_WM_UNIT_TEXT_FILL_FORE_SCHEMECOLOR_INDEX_BRIGHTNESS" val="0"/>
  <p:tag name="KSO_WM_UNIT_TEXT_FILL_FORE_SCHEMECOLOR_INDEX" val="2"/>
  <p:tag name="KSO_WM_UNIT_TEXT_FILL_TYPE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9510"/>
  <p:tag name="MH" val="20151027175258"/>
  <p:tag name="MH_LIBRARY" val="GRAPHIC"/>
  <p:tag name="MH_TYPE" val="Picture"/>
  <p:tag name="MH_ORDER" val="2"/>
  <p:tag name="KSO_WM_UNIT_TYPE" val="i"/>
  <p:tag name="KSO_WM_UNIT_INDEX" val="5"/>
  <p:tag name="KSO_WM_UNIT_ID" val="diagram169510_1*i*5"/>
  <p:tag name="KSO_WM_UNIT_LAYERLEVEL" val="1"/>
  <p:tag name="KSO_WM_UNIT_HIGHLIGHT" val="0"/>
  <p:tag name="KSO_WM_UNIT_COMPATIBLE" val="0"/>
  <p:tag name="KSO_WM_UNIT_DIAGRAM_ISNUMVISUAL" val="0"/>
  <p:tag name="KSO_WM_UNIT_DIAGRAM_ISREFERUNIT" val="0"/>
  <p:tag name="KSO_WM_UNIT_TEXT_FILL_FORE_SCHEMECOLOR_INDEX_BRIGHTNESS" val="0"/>
  <p:tag name="KSO_WM_UNIT_TEXT_FILL_FORE_SCHEMECOLOR_INDEX" val="2"/>
  <p:tag name="KSO_WM_UNIT_TEXT_FILL_TYP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9510"/>
  <p:tag name="MH" val="20151027175258"/>
  <p:tag name="MH_LIBRARY" val="GRAPHIC"/>
  <p:tag name="MH_TYPE" val="Picture"/>
  <p:tag name="MH_ORDER" val="2"/>
  <p:tag name="KSO_WM_UNIT_TYPE" val="i"/>
  <p:tag name="KSO_WM_UNIT_INDEX" val="6"/>
  <p:tag name="KSO_WM_UNIT_ID" val="diagram169510_1*i*6"/>
  <p:tag name="KSO_WM_UNIT_LAYERLEVEL" val="1"/>
  <p:tag name="KSO_WM_UNIT_HIGHLIGHT" val="0"/>
  <p:tag name="KSO_WM_UNIT_COMPATIBLE" val="0"/>
  <p:tag name="KSO_WM_UNIT_DIAGRAM_ISNUMVISUAL" val="0"/>
  <p:tag name="KSO_WM_UNIT_DIAGRAM_ISREFERUNIT" val="0"/>
  <p:tag name="KSO_WM_UNIT_TEXT_FILL_FORE_SCHEMECOLOR_INDEX_BRIGHTNESS" val="0"/>
  <p:tag name="KSO_WM_UNIT_TEXT_FILL_FORE_SCHEMECOLOR_INDEX" val="2"/>
  <p:tag name="KSO_WM_UNIT_TEXT_FILL_TYPE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863*121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169510_1*d*1"/>
  <p:tag name="KSO_WM_TEMPLATE_CATEGORY" val="diagram"/>
  <p:tag name="KSO_WM_TEMPLATE_INDEX" val="169510"/>
  <p:tag name="KSO_WM_UNIT_SUPPORT_UNIT_TYPE" val="[&quot;all&quot;]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562*785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3"/>
  <p:tag name="KSO_WM_UNIT_ID" val="diagram169510_1*d*3"/>
  <p:tag name="KSO_WM_TEMPLATE_CATEGORY" val="diagram"/>
  <p:tag name="KSO_WM_TEMPLATE_INDEX" val="169510"/>
  <p:tag name="KSO_WM_UNIT_SUPPORT_UNIT_TYPE" val="[&quot;all&quot;]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536*74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169510_1*d*2"/>
  <p:tag name="KSO_WM_TEMPLATE_CATEGORY" val="diagram"/>
  <p:tag name="KSO_WM_TEMPLATE_INDEX" val="169510"/>
  <p:tag name="KSO_WM_UNIT_SUPPORT_UNIT_TYPE" val="[&quot;all&quot;]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531*74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4"/>
  <p:tag name="KSO_WM_UNIT_ID" val="diagram169510_1*d*4"/>
  <p:tag name="KSO_WM_TEMPLATE_CATEGORY" val="diagram"/>
  <p:tag name="KSO_WM_TEMPLATE_INDEX" val="169510"/>
  <p:tag name="KSO_WM_UNIT_SUPPORT_UNIT_TYPE" val="[&quot;all&quot;]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9342"/>
  <p:tag name="KSO_WM_SLIDE_ID" val="diagram169342_1"/>
  <p:tag name="KSO_WM_SLIDE_INDEX" val="1"/>
  <p:tag name="KSO_WM_SLIDE_ITEM_CNT" val="0"/>
  <p:tag name="KSO_WM_SLIDE_LAYOUT" val="a_d"/>
  <p:tag name="KSO_WM_SLIDE_LAYOUT_CNT" val="1_3"/>
  <p:tag name="KSO_WM_SLIDE_TYPE" val="text"/>
  <p:tag name="KSO_WM_BEAUTIFY_FLAG" val="#wm#"/>
  <p:tag name="KSO_WM_SLIDE_POSITION" val="155*25"/>
  <p:tag name="KSO_WM_SLIDE_SIZE" val="648*444"/>
  <p:tag name="KSO_WM_TAG_VERSION" val="1.0"/>
  <p:tag name="KSO_WM_TEMPLATE_SUBCATEGORY" val="0"/>
  <p:tag name="KSO_WM_TEMPLATE_MASTER_TYPE" val="0"/>
  <p:tag name="KSO_WM_TEMPLATE_COLOR_TYPE" val="1"/>
  <p:tag name="KSO_WM_SLIDE_SUBTYPE" val="picTxt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9342"/>
  <p:tag name="KSO_WM_UNIT_TYPE" val="a"/>
  <p:tag name="KSO_WM_UNIT_INDEX" val="1"/>
  <p:tag name="KSO_WM_UNIT_ID" val="diagram169342_1*a*1"/>
  <p:tag name="KSO_WM_UNIT_LAYERLEVEL" val="1"/>
  <p:tag name="KSO_WM_UNIT_VALUE" val="26"/>
  <p:tag name="KSO_WM_UNIT_ISCONTENTSTITLE" val="0"/>
  <p:tag name="KSO_WM_UNIT_HIGHLIGHT" val="0"/>
  <p:tag name="KSO_WM_UNIT_COMPATIBLE" val="0"/>
  <p:tag name="KSO_WM_BEAUTIFY_FLAG" val="#wm#"/>
  <p:tag name="KSO_WM_TAG_VERSION" val="1.0"/>
  <p:tag name="KSO_WM_UNIT_ISNUMDGMTITLE" val="0"/>
  <p:tag name="KSO_WM_UNIT_NOCLEAR" val="0"/>
  <p:tag name="KSO_WM_UNIT_DIAGRAM_ISNUMVISUAL" val="0"/>
  <p:tag name="KSO_WM_UNIT_DIAGRAM_ISREFERUNIT" val="0"/>
  <p:tag name="KSO_WM_UNIT_PRESET_TEXT" val="单击此处输入大标题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9342_1*i*2"/>
  <p:tag name="KSO_WM_TEMPLATE_CATEGORY" val="diagram"/>
  <p:tag name="KSO_WM_TEMPLATE_INDEX" val="169342"/>
  <p:tag name="KSO_WM_UNIT_HIGHLIGHT" val="0"/>
  <p:tag name="KSO_WM_UNIT_COMPATIBLE" val="0"/>
  <p:tag name="KSO_WM_UNIT_DIAGRAM_ISNUMVISUAL" val="0"/>
  <p:tag name="KSO_WM_UNIT_DIAGRAM_ISREFERUNIT" val="0"/>
  <p:tag name="KSO_WM_UNIT_INDEX" val="2"/>
  <p:tag name="KSO_WM_UNIT_LAYERLEVEL" val="1"/>
  <p:tag name="KSO_WM_UNIT_FILL_FORE_SCHEMECOLOR_INDEX_BRIGHTNESS" val="0"/>
  <p:tag name="KSO_WM_UNIT_FILL_FORE_SCHEMECOLOR_INDEX" val="14"/>
  <p:tag name="KSO_WM_UNIT_FILL_TYPE" val="1"/>
  <p:tag name="KSO_WM_UNIT_LINE_FORE_SCHEMECOLOR_INDEX_BRIGHTNESS" val="-0.15"/>
  <p:tag name="KSO_WM_UNIT_LINE_FORE_SCHEMECOLOR_INDEX" val="14"/>
  <p:tag name="KSO_WM_UNIT_LINE_FILL_TYPE" val="2"/>
  <p:tag name="KSO_WM_UNIT_SHADOW_SCHEMECOLOR_INDEX_BRIGHTNESS" val="0.05"/>
  <p:tag name="KSO_WM_UNIT_SHADOW_SCHEMECOLOR_INDEX" val="13"/>
  <p:tag name="KSO_WM_UNIT_TEXT_FILL_FORE_SCHEMECOLOR_INDEX_BRIGHTNESS" val="0"/>
  <p:tag name="KSO_WM_UNIT_TEXT_FILL_FORE_SCHEMECOLOR_INDEX" val="2"/>
  <p:tag name="KSO_WM_UNIT_TEXT_FILL_TYPE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30*65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169342_1*d*1"/>
  <p:tag name="KSO_WM_TEMPLATE_CATEGORY" val="diagram"/>
  <p:tag name="KSO_WM_TEMPLATE_INDEX" val="169342"/>
  <p:tag name="KSO_WM_UNIT_SUPPORT_UNIT_TYPE" val="[&quot;d&quot;]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20*655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169342_1*d*2"/>
  <p:tag name="KSO_WM_TEMPLATE_CATEGORY" val="diagram"/>
  <p:tag name="KSO_WM_TEMPLATE_INDEX" val="169342"/>
  <p:tag name="KSO_WM_UNIT_SUPPORT_UNIT_TYPE" val="[&quot;d&quot;]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35*645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3"/>
  <p:tag name="KSO_WM_UNIT_ID" val="diagram169342_1*d*3"/>
  <p:tag name="KSO_WM_TEMPLATE_CATEGORY" val="diagram"/>
  <p:tag name="KSO_WM_TEMPLATE_INDEX" val="169342"/>
  <p:tag name="KSO_WM_UNIT_SUPPORT_UNIT_TYPE" val="[&quot;d&quot;]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1066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11:13&quot;,&quot;maxSize&quot;:{&quot;size1&quot;:53.8},&quot;minSize&quot;:{&quot;size1&quot;:28.7},&quot;normalSize&quot;:{&quot;size1&quot;:53.8},&quot;subLayout&quot;:[{&quot;id&quot;:&quot;2021-04-01T15:11:13&quot;,&quot;type&quot;:0},{&quot;id&quot;:&quot;2021-04-01T15:11:13&quot;,&quot;maxSize&quot;:{&quot;size1&quot;:37.9},&quot;minSize&quot;:{&quot;size1&quot;:24.4},&quot;normalSize&quot;:{&quot;size1&quot;:37.9},&quot;subLayout&quot;:[{&quot;id&quot;:&quot;2021-04-01T15:11:13&quot;,&quot;margin&quot;:{&quot;bottom&quot;:0.02600000612437725,&quot;left&quot;:0.939750075340271,&quot;right&quot;:0.9524999856948853,&quot;top&quot;:2.5399999618530273},&quot;type&quot;:0},{&quot;id&quot;:&quot;2021-04-01T15:11:13&quot;,&quot;margin&quot;:{&quot;bottom&quot;:2.5399999618530273,&quot;left&quot;:0.939750075340271,&quot;right&quot;:0.9524999856948853,&quot;top&quot;:0.8199999928474426},&quot;type&quot;:0}],&quot;type&quot;:0}],&quot;type&quot;:0}"/>
  <p:tag name="KSO_WM_SLIDE_BACKGROUND" val="[&quot;general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f0868204715a21078025bd"/>
  <p:tag name="KSO_WM_CHIP_FILLPROP" val="[[{&quot;text_align&quot;:&quot;cm&quot;,&quot;text_direction&quot;:&quot;horizontal&quot;,&quot;support_big_font&quot;:false,&quot;fill_id&quot;:&quot;75bdd29ae5214fe0acecf037d8326212&quot;,&quot;fill_align&quot;:&quot;cm&quot;,&quot;chip_types&quot;:[&quot;picture&quot;]},{&quot;text_align&quot;:&quot;lb&quot;,&quot;text_direction&quot;:&quot;horizontal&quot;,&quot;support_big_font&quot;:false,&quot;fill_id&quot;:&quot;cbcf4f92478f425c9c02a58d10a658c1&quot;,&quot;fill_align&quot;:&quot;lb&quot;,&quot;chip_types&quot;:[&quot;header&quot;]},{&quot;text_align&quot;:&quot;lt&quot;,&quot;text_direction&quot;:&quot;horizontal&quot;,&quot;support_big_font&quot;:false,&quot;fill_id&quot;:&quot;56b8915d08b740a9bd63d2f6f56d9662&quot;,&quot;fill_align&quot;:&quot;lt&quot;,&quot;chip_types&quot;:[&quot;text&quot;,&quot;picture&quot;,&quot;chart&quot;,&quot;table&quot;]}]]"/>
  <p:tag name="KSO_WM_SLIDE_ID" val="diagram20211066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24*540"/>
  <p:tag name="KSO_WM_SLIDE_POSITION" val="0*0"/>
  <p:tag name="KSO_WM_TAG_VERSION" val="1.0"/>
  <p:tag name="KSO_WM_SLIDE_LAYOUT" val="a_d"/>
  <p:tag name="KSO_WM_SLIDE_LAYOUT_CNT" val="1_2"/>
  <p:tag name="KSO_WM_SLIDE_CAN_ADD_NAVIGATION" val="1"/>
  <p:tag name="KSO_WM_CHIP_DECFILLPROP" val="[]"/>
  <p:tag name="KSO_WM_CHIP_GROUPID" val="5ef0868204715a21078025bc"/>
  <p:tag name="KSO_WM_SLIDE_BK_DARK_LIGHT" val="2"/>
  <p:tag name="KSO_WM_SLIDE_BACKGROUND_TYPE" val="general"/>
  <p:tag name="KSO_WM_SLIDE_SUPPORT_FEATURE_TYPE" val="0"/>
  <p:tag name="KSO_WM_TEMPLATE_ASSEMBLE_XID" val="60656ea84054ed1e2fb7fd35"/>
  <p:tag name="KSO_WM_TEMPLATE_ASSEMBLE_GROUPID" val="60656ea84054ed1e2fb7fd3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904*1819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066_1*d*1"/>
  <p:tag name="KSO_WM_TEMPLATE_CATEGORY" val="diagram"/>
  <p:tag name="KSO_WM_TEMPLATE_INDEX" val="20211066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88a669b538347d386c66f219385f90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180d939d163841e18b7a89334f1796f9"/>
  <p:tag name="KSO_WM_TEMPLATE_ASSEMBLE_XID" val="60656ea84054ed1e2fb7fd35"/>
  <p:tag name="KSO_WM_TEMPLATE_ASSEMBLE_GROUPID" val="60656ea84054ed1e2fb7fd3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066_1*a*1"/>
  <p:tag name="KSO_WM_TEMPLATE_CATEGORY" val="diagram"/>
  <p:tag name="KSO_WM_TEMPLATE_INDEX" val="20211066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7e01c4f1e03d40ee9aea2e41eaca541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4a837450fe3e47adb49ab2f14476974a"/>
  <p:tag name="KSO_WM_UNIT_TEXT_FILL_FORE_SCHEMECOLOR_INDEX_BRIGHTNESS" val="0"/>
  <p:tag name="KSO_WM_UNIT_TEXT_FILL_FORE_SCHEMECOLOR_INDEX" val="13"/>
  <p:tag name="KSO_WM_UNIT_TEXT_FILL_TYPE" val="1"/>
  <p:tag name="KSO_WM_TEMPLATE_ASSEMBLE_XID" val="60656ea84054ed1e2fb7fd35"/>
  <p:tag name="KSO_WM_TEMPLATE_ASSEMBLE_GROUPID" val="60656ea84054ed1e2fb7fd3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846*13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11066_1*d*2"/>
  <p:tag name="KSO_WM_TEMPLATE_CATEGORY" val="diagram"/>
  <p:tag name="KSO_WM_TEMPLATE_INDEX" val="20211066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24c385d2586c4283b955ffe9db4c535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ba4814ddccd14199b5c8311b2c9abc80"/>
  <p:tag name="KSO_WM_UNIT_SUPPORT_UNIT_TYPE" val="[&quot;d&quot;,&quot;α&quot;,&quot;β&quot;]"/>
  <p:tag name="KSO_WM_TEMPLATE_ASSEMBLE_XID" val="60656ea84054ed1e2fb7fd35"/>
  <p:tag name="KSO_WM_TEMPLATE_ASSEMBLE_GROUPID" val="60656ea84054ed1e2fb7fd3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55:35&quot;,&quot;maxSize&quot;:{&quot;size1&quot;:58.8},&quot;minSize&quot;:{&quot;size1&quot;:58.8},&quot;normalSize&quot;:{&quot;size1&quot;:58.8},&quot;subLayout&quot;:[{&quot;id&quot;:&quot;2021-04-01T15:55:35&quot;,&quot;margin&quot;:{&quot;bottom&quot;:2.117000102996826,&quot;left&quot;:1.2697499990463257,&quot;right&quot;:0.0195000022649765,&quot;top&quot;:2.117000102996826},&quot;type&quot;:0},{&quot;id&quot;:&quot;2021-04-01T15:55:35&quot;,&quot;maxSize&quot;:{&quot;size1&quot;:39.9},&quot;minSize&quot;:{&quot;size1&quot;:31.1},&quot;normalSize&quot;:{&quot;size1&quot;:39.9},&quot;subLayout&quot;:[{&quot;id&quot;:&quot;2021-04-01T15:55:35&quot;,&quot;margin&quot;:{&quot;bottom&quot;:0.8199999928474426,&quot;left&quot;:1.8854999542236328,&quot;right&quot;:1.5869998931884766,&quot;top&quot;:2.9629998207092285},&quot;type&quot;:0},{&quot;id&quot;:&quot;2021-04-01T15:55:35&quot;,&quot;margin&quot;:{&quot;bottom&quot;:2.9629998207092285,&quot;left&quot;:1.8854999542236328,&quot;right&quot;:1.5869998931884766,&quot;top&quot;:0.02600000612437725},&quot;type&quot;:0}],&quot;type&quot;:0}],&quot;type&quot;:0}"/>
  <p:tag name="KSO_WM_SLIDE_BACKGROUND" val="[&quot;general&quot;]"/>
  <p:tag name="KSO_WM_SLIDE_RATIO" val="1.777778"/>
  <p:tag name="KSO_WM_SLIDE_ID" val="diagram20214562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84*426"/>
  <p:tag name="KSO_WM_SLIDE_POSITION" val="48*60"/>
  <p:tag name="KSO_WM_TAG_VERSION" val="1.0"/>
  <p:tag name="KSO_WM_BEAUTIFY_FLAG" val="#wm#"/>
  <p:tag name="KSO_WM_TEMPLATE_CATEGORY" val="diagram"/>
  <p:tag name="KSO_WM_TEMPLATE_INDEX" val="20214562"/>
  <p:tag name="KSO_WM_SLIDE_LAYOUT" val="a_d_f"/>
  <p:tag name="KSO_WM_SLIDE_LAYOUT_CNT" val="1_1_1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FILLPROP" val="[[{&quot;fill_id&quot;:&quot;35f1289849594d169cf8c326dd161739&quot;,&quot;fill_align&quot;:&quot;c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,&quot;carousel&quot;]},{&quot;fill_id&quot;:&quot;d32c375aa92b4a40b050e5453b3ba8dc&quot;,&quot;fill_align&quot;:&quot;lb&quot;,&quot;text_align&quot;:&quot;lb&quot;,&quot;text_direction&quot;:&quot;horizontal&quot;,&quot;chip_types&quot;:[&quot;header&quot;]},{&quot;fill_id&quot;:&quot;321e6c8d06d2456eb6f537037c1c9cee&quot;,&quot;fill_align&quot;:&quot;lt&quot;,&quot;text_align&quot;:&quot;lt&quot;,&quot;text_direction&quot;:&quot;horizontal&quot;,&quot;chip_types&quot;:[&quot;text&quot;,&quot;picture&quot;]}]]"/>
  <p:tag name="KSO_WM_CHIP_XID" val="5f0d61258050c250ba657cb7"/>
  <p:tag name="KSO_WM_CHIP_GROUPID" val="5f0d61258050c250ba657cb6"/>
  <p:tag name="KSO_WM_SLIDE_BK_DARK_LIGHT" val="2"/>
  <p:tag name="KSO_WM_SLIDE_BACKGROUND_TYPE" val="general"/>
  <p:tag name="KSO_WM_SLIDE_SUPPORT_FEATURE_TYPE" val="3"/>
  <p:tag name="KSO_WM_TEMPLATE_ASSEMBLE_XID" val="60656f9a4054ed1e2fb80d59"/>
  <p:tag name="KSO_WM_TEMPLATE_ASSEMBLE_GROUPID" val="60656f9a4054ed1e2fb80d5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4562_1*i*1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5afd88a4bc7f403d9c04b636fbe4ea48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CHIP_GROUPID" val="5f0d61258050c250ba657cb6"/>
  <p:tag name="KSO_WM_CHIP_XID" val="5f0d61258050c250ba657cb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323"/>
  <p:tag name="KSO_WM_TEMPLATE_ASSEMBLE_XID" val="60656f9a4054ed1e2fb80d59"/>
  <p:tag name="KSO_WM_TEMPLATE_ASSEMBLE_GROUPID" val="60656f9a4054ed1e2fb80d5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4562_1*i*2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3a25545db9c4454f9ff2fd8a9f99ba3f"/>
  <p:tag name="KSO_WM_UNIT_DECORATE_INFO" val="{&quot;ReferentInfo&quot;:{&quot;Id&quot;:&quot;slide&quot;,&quot;X&quot;:{&quot;Pos&quot;:2},&quot;Y&quot;:{&quot;Pos&quot;:0}},&quot;DecorateInfoX&quot;:{&quot;Pos&quot;:2,&quot;IsAbs&quot;:false},&quot;DecorateInfoY&quot;:{&quot;Pos&quot;:0,&quot;IsAbs&quot;:false},&quot;DecorateInfoW&quot;:{&quot;IsAbs&quot;:false},&quot;DecorateInfoH&quot;:{&quot;IsAbs&quot;:false},&quot;whChangeMode&quot;:1}"/>
  <p:tag name="KSO_WM_CHIP_GROUPID" val="5f0d61258050c250ba657cb6"/>
  <p:tag name="KSO_WM_CHIP_XID" val="5f0d61258050c250ba657cb7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323"/>
  <p:tag name="KSO_WM_TEMPLATE_ASSEMBLE_XID" val="60656f9a4054ed1e2fb80d59"/>
  <p:tag name="KSO_WM_TEMPLATE_ASSEMBLE_GROUPID" val="60656f9a4054ed1e2fb80d5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481*1819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4562_1*d*1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52c4a62f5b24f4e8a86b00eb2b9b20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e2b374251983408d956aabd165606276"/>
  <p:tag name="KSO_WM_UNIT_PLACING_PICTURE" val="e2b374251983408d956aabd165606276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9a4054ed1e2fb80d59"/>
  <p:tag name="KSO_WM_TEMPLATE_ASSEMBLE_GROUPID" val="60656f9a4054ed1e2fb80d59"/>
  <p:tag name="KSO_WM_UNIT_PLACING_PICTURE_USER_VIEWPORT" val="{&quot;height&quot;:3182,&quot;width&quot;:3776}"/>
  <p:tag name="KSO_WM_UNIT_PLACING_PICTURE_INFO" val="{&quot;code&quot;:&quot;&quot;,&quot;full_picture&quot;:false,&quot;scheme&quot;:&quot;5-0&quot;,&quot;spacing&quot;:5}"/>
  <p:tag name="KSO_WM_UNIT_PLACING_PICTURE_USER_VIEWPORT_SMARTMENU" val="{&quot;height&quot;:2004.0152587890625,&quot;width&quot;:3798.0299072265625}"/>
  <p:tag name="KSO_WM_UNIT_PLACING_PICTURE_USER_RELATIVERECTANGLE_SMARTMENU" val="{&quot;bottom&quot;:0.1482360052025927,&quot;left&quot;:0,&quot;right&quot;:0,&quot;top&quot;:0.1482360052025927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481*1819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4562_1*d*1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52c4a62f5b24f4e8a86b00eb2b9b20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e2b374251983408d956aabd165606276"/>
  <p:tag name="KSO_WM_UNIT_PLACING_PICTURE" val="e2b374251983408d956aabd165606276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9a4054ed1e2fb80d59"/>
  <p:tag name="KSO_WM_TEMPLATE_ASSEMBLE_GROUPID" val="60656f9a4054ed1e2fb80d59"/>
  <p:tag name="KSO_WM_UNIT_PLACING_PICTURE_USER_VIEWPORT" val="{&quot;height&quot;:3065,&quot;width&quot;:3858}"/>
  <p:tag name="KSO_WM_UNIT_PLACING_PICTURE_INFO" val="{&quot;code&quot;:&quot;&quot;,&quot;full_picture&quot;:false,&quot;scheme&quot;:&quot;5-0&quot;,&quot;spacing&quot;:5}"/>
  <p:tag name="KSO_WM_UNIT_PLACING_PICTURE_USER_VIEWPORT_SMARTMENU" val="{&quot;height&quot;:2004.0152587890625,&quot;width&quot;:3798.0299072265625}"/>
  <p:tag name="KSO_WM_UNIT_PLACING_PICTURE_USER_RELATIVERECTANGLE_SMARTMENU" val="{&quot;bottom&quot;:0.14764579715763065,&quot;left&quot;:0,&quot;right&quot;:0,&quot;top&quot;:0.14764579715763065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481*1819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4562_1*d*1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52c4a62f5b24f4e8a86b00eb2b9b20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e2b374251983408d956aabd165606276"/>
  <p:tag name="KSO_WM_UNIT_PLACING_PICTURE" val="e2b374251983408d956aabd165606276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9a4054ed1e2fb80d59"/>
  <p:tag name="KSO_WM_TEMPLATE_ASSEMBLE_GROUPID" val="60656f9a4054ed1e2fb80d59"/>
  <p:tag name="KSO_WM_UNIT_PLACING_PICTURE_USER_VIEWPORT" val="{&quot;height&quot;:2973,&quot;width&quot;:3968}"/>
  <p:tag name="KSO_WM_UNIT_PLACING_PICTURE_INFO" val="{&quot;code&quot;:&quot;&quot;,&quot;full_picture&quot;:false,&quot;scheme&quot;:&quot;5-0&quot;,&quot;spacing&quot;:5}"/>
  <p:tag name="KSO_WM_UNIT_PLACING_PICTURE_USER_VIEWPORT_SMARTMENU" val="{&quot;height&quot;:2004.0152587890625,&quot;width&quot;:3798.0299072265625}"/>
  <p:tag name="KSO_WM_UNIT_PLACING_PICTURE_USER_RELATIVERECTANGLE_SMARTMENU" val="{&quot;bottom&quot;:0.1476336695950629,&quot;left&quot;:0,&quot;right&quot;:0,&quot;top&quot;:0.1476336695950629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481*1819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4562_1*d*1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52c4a62f5b24f4e8a86b00eb2b9b20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e2b374251983408d956aabd165606276"/>
  <p:tag name="KSO_WM_UNIT_PLACING_PICTURE" val="e2b374251983408d956aabd165606276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9a4054ed1e2fb80d59"/>
  <p:tag name="KSO_WM_TEMPLATE_ASSEMBLE_GROUPID" val="60656f9a4054ed1e2fb80d59"/>
  <p:tag name="KSO_WM_UNIT_PLACING_PICTURE_USER_VIEWPORT" val="{&quot;height&quot;:3150,&quot;width&quot;:3605}"/>
  <p:tag name="KSO_WM_UNIT_PLACING_PICTURE_INFO" val="{&quot;code&quot;:&quot;&quot;,&quot;full_picture&quot;:false,&quot;scheme&quot;:&quot;5-0&quot;,&quot;spacing&quot;:5}"/>
  <p:tag name="KSO_WM_UNIT_PLACING_PICTURE_USER_VIEWPORT_SMARTMENU" val="{&quot;height&quot;:3078.0228881835938,&quot;width&quot;:3798.0299072265625}"/>
  <p:tag name="KSO_WM_UNIT_PLACING_PICTURE_USER_RELATIVERECTANGLE_SMARTMENU" val="{&quot;bottom&quot;:0.09478690750604697,&quot;left&quot;:0,&quot;right&quot;:0,&quot;top&quot;:0.09478690750604697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481*1819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4562_1*d*1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52c4a62f5b24f4e8a86b00eb2b9b20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e2b374251983408d956aabd165606276"/>
  <p:tag name="KSO_WM_UNIT_PLACING_PICTURE" val="e2b374251983408d956aabd165606276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9a4054ed1e2fb80d59"/>
  <p:tag name="KSO_WM_TEMPLATE_ASSEMBLE_GROUPID" val="60656f9a4054ed1e2fb80d59"/>
  <p:tag name="KSO_WM_UNIT_PLACING_PICTURE_USER_VIEWPORT" val="{&quot;height&quot;:3018,&quot;width&quot;:3996}"/>
  <p:tag name="KSO_WM_UNIT_PLACING_PICTURE_INFO" val="{&quot;code&quot;:&quot;&quot;,&quot;full_picture&quot;:false,&quot;scheme&quot;:&quot;5-0&quot;,&quot;spacing&quot;:5}"/>
  <p:tag name="KSO_WM_UNIT_PLACING_PICTURE_USER_VIEWPORT_SMARTMENU" val="{&quot;height&quot;:3078.0228881835938,&quot;width&quot;:3798.0299072265625}"/>
  <p:tag name="KSO_WM_UNIT_PLACING_PICTURE_USER_RELATIVERECTANGLE_SMARTMENU" val="{&quot;bottom&quot;:0.09478690750604697,&quot;left&quot;:0,&quot;right&quot;:0,&quot;top&quot;:0.09478690750604697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4562_1*a*1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UNIT_PRESET_TEXT" val="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b6b980f8fa754266acb81e9ae5c3399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7a774ee80557462b9ad2774ac9337226"/>
  <p:tag name="KSO_WM_UNIT_TEXT_FILL_FORE_SCHEMECOLOR_INDEX_BRIGHTNESS" val="0"/>
  <p:tag name="KSO_WM_UNIT_TEXT_FILL_FORE_SCHEMECOLOR_INDEX" val="13"/>
  <p:tag name="KSO_WM_UNIT_TEXT_FILL_TYPE" val="1"/>
  <p:tag name="KSO_WM_TEMPLATE_ASSEMBLE_XID" val="60656f9a4054ed1e2fb80d59"/>
  <p:tag name="KSO_WM_TEMPLATE_ASSEMBLE_GROUPID" val="60656f9a4054ed1e2fb80d5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4562_1*f*1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04"/>
  <p:tag name="KSO_WM_UNIT_SHOW_EDIT_AREA_INDICATION" val="1"/>
  <p:tag name="KSO_WM_CHIP_GROUPID" val="5e6b05596848fb12bee65ac8"/>
  <p:tag name="KSO_WM_CHIP_XID" val="5e6b05596848fb12bee65aca"/>
  <p:tag name="KSO_WM_UNIT_DEC_AREA_ID" val="0b7a50bd28814a42aac383d1749357c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f077aa7833d24336b378b7eb2d166008"/>
  <p:tag name="KSO_WM_UNIT_SUPPORT_UNIT_TYPE" val="[&quot;d&quot;]"/>
  <p:tag name="KSO_WM_UNIT_TEXT_FILL_FORE_SCHEMECOLOR_INDEX_BRIGHTNESS" val="0.25"/>
  <p:tag name="KSO_WM_UNIT_TEXT_FILL_FORE_SCHEMECOLOR_INDEX" val="13"/>
  <p:tag name="KSO_WM_UNIT_TEXT_FILL_TYPE" val="1"/>
  <p:tag name="KSO_WM_TEMPLATE_ASSEMBLE_XID" val="60656f9a4054ed1e2fb80d59"/>
  <p:tag name="KSO_WM_TEMPLATE_ASSEMBLE_GROUPID" val="60656f9a4054ed1e2fb80d5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4562_1*i*3"/>
  <p:tag name="KSO_WM_TEMPLATE_CATEGORY" val="diagram"/>
  <p:tag name="KSO_WM_TEMPLATE_INDEX" val="20214562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98f18c8696124fd6b334a71d820774e9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0},&quot;ReferentInfo&quot;:{&quot;Id&quot;:&quot;b6b980f8fa754266acb81e9ae5c33996&quot;,&quot;X&quot;:{&quot;Pos&quot;:0},&quot;Y&quot;:{&quot;Pos&quot;:2}},&quot;whChangeMode&quot;:0}"/>
  <p:tag name="KSO_WM_CHIP_GROUPID" val="5f0d61258050c250ba657cb6"/>
  <p:tag name="KSO_WM_CHIP_XID" val="5f0d61258050c250ba657cb7"/>
  <p:tag name="KSO_WM_UNIT_TEXT_FILL_FORE_SCHEMECOLOR_INDEX_BRIGHTNESS" val="0"/>
  <p:tag name="KSO_WM_UNIT_TEXT_FILL_FORE_SCHEMECOLOR_INDEX" val="2"/>
  <p:tag name="KSO_WM_UNIT_TEXT_FILL_TYPE" val="1"/>
  <p:tag name="KSO_WM_UNIT_VALUE" val="12"/>
  <p:tag name="KSO_WM_TEMPLATE_ASSEMBLE_XID" val="60656f9a4054ed1e2fb80d59"/>
  <p:tag name="KSO_WM_TEMPLATE_ASSEMBLE_GROUPID" val="60656f9a4054ed1e2fb80d5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0862"/>
  <p:tag name="KSO_WM_SLIDE_ID" val="diagram20210862_1"/>
  <p:tag name="KSO_WM_TEMPLATE_SUBCATEGORY" val="21"/>
  <p:tag name="KSO_WM_TEMPLATE_MASTER_TYPE" val="0"/>
  <p:tag name="KSO_WM_TEMPLATE_COLOR_TYPE" val="1"/>
  <p:tag name="KSO_WM_SLIDE_ITEM_CNT" val="0"/>
  <p:tag name="KSO_WM_SLIDE_INDEX" val="1"/>
  <p:tag name="KSO_WM_TAG_VERSION" val="1.0"/>
  <p:tag name="KSO_WM_SLIDE_LAYOUT" val="a_d_f"/>
  <p:tag name="KSO_WM_SLIDE_LAYOUT_CNT" val="1_1_1"/>
  <p:tag name="KSO_WM_SLIDE_RATIO" val="1.777778"/>
  <p:tag name="KSO_WM_CHIP_INFOS" val="{&quot;layout_type&quot;:&quot;topbottom&quot;,&quot;layout_feature&quot;:1,&quot;tags&quot;:{&quot;style&quot;:[&quot;商务&quot;,&quot;简约&quot;,&quot;文艺清新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997ab0dade925159b52619"/>
  <p:tag name="KSO_WM_CHIP_FILLPROP" val="[[{&quot;fill_id&quot;:&quot;ea821ea194f34ea3ad68a44e7dc06978&quot;,&quot;fill_align&quot;:&quot;cm&quot;,&quot;text_align&quot;:&quot;cm&quot;,&quot;text_direction&quot;:&quot;horizontal&quot;,&quot;chip_types&quot;:[&quot;picture&quot;]},{&quot;fill_id&quot;:&quot;9483cb264c644eadb8ecded9a8c40bd4&quot;,&quot;fill_align&quot;:&quot;cm&quot;,&quot;text_align&quot;:&quot;cm&quot;,&quot;text_direction&quot;:&quot;horizontal&quot;,&quot;chip_types&quot;:[&quot;text&quot;,&quot;header&quot;]},{&quot;fill_id&quot;:&quot;aca4503815b14c04a78f43f5b46d2ee3&quot;,&quot;fill_align&quot;:&quot;cm&quot;,&quot;text_align&quot;:&quot;cm&quot;,&quot;text_direction&quot;:&quot;horizontal&quot;,&quot;chip_types&quot;:[&quot;text&quot;]}]]"/>
  <p:tag name="KSO_WM_CHIP_DECFILLPROP" val="[]"/>
  <p:tag name="KSO_WM_SLIDE_TYPE" val="text"/>
  <p:tag name="KSO_WM_SLIDE_SIZE" val="960*492"/>
  <p:tag name="KSO_WM_SLIDE_POSITION" val="0*0"/>
  <p:tag name="KSO_WM_CHIP_GROUPID" val="5e9d7777dc741d3f2d9ea5a0"/>
  <p:tag name="KSO_WM_SLIDE_BK_DARK_LIGHT" val="2"/>
  <p:tag name="KSO_WM_SLIDE_BACKGROUND_TYPE" val="general"/>
  <p:tag name="KSO_WM_SLIDE_SUPPORT_FEATURE_TYPE" val="0"/>
  <p:tag name="KSO_WM_SLIDE_SUBTYPE" val="picTxt"/>
  <p:tag name="KSO_WM_TEMPLATE_ASSEMBLE_XID" val="5f9a21f0e01a7e847d6fd1f8"/>
  <p:tag name="KSO_WM_TEMPLATE_ASSEMBLE_GROUPID" val="5f9a21f0e01a7e847d6fd1f8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10-29T09:59:13&quot;,&quot;maxSize&quot;:{&quot;size1&quot;:49.99961445326335},&quot;minSize&quot;:{&quot;size1&quot;:49.99961445326335},&quot;normalSize&quot;:{&quot;size1&quot;:49.99961445326335},&quot;subLayout&quot;:[{&quot;id&quot;:&quot;2020-10-29T09:59:13&quot;,&quot;margin&quot;:{&quot;bottom&quot;:1.2699999809265137,&quot;left&quot;:1.5877501964569092,&quot;right&quot;:1.2697499990463257,&quot;top&quot;:13.547000885009766},&quot;type&quot;:0},{&quot;id&quot;:&quot;2020-10-29T09:59:13&quot;,&quot;margin&quot;:{&quot;bottom&quot;:1.2699999809265137,&quot;left&quot;:1.2697499990463257,&quot;right&quot;:1.5877501964569092,&quot;top&quot;:13.547000885009766},&quot;type&quot;:0}],&quot;type&quot;:0}"/>
  <p:tag name="KSO_WM_SLIDE_BACKGROUND" val="[&quot;general&quot;]"/>
  <p:tag name="KSO_WM_TEMPLATE_THUMBS_INDEX" val="1、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SM_LIMIT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0862_1*i*1"/>
  <p:tag name="KSO_WM_TEMPLATE_CATEGORY" val="diagram"/>
  <p:tag name="KSO_WM_TEMPLATE_INDEX" val="20210862"/>
  <p:tag name="KSO_WM_UNIT_LAYERLEVEL" val="1"/>
  <p:tag name="KSO_WM_TAG_VERSION" val="1.0"/>
  <p:tag name="KSO_WM_BEAUTIFY_FLAG" val="#wm#"/>
  <p:tag name="KSO_WM_UNIT_DECORATE_INFO" val="{&quot;DecorateInfoX&quot;:{&quot;IsLeft&quot;:false,&quot;IsRight&quot;:false,&quot;IsAbs&quot;:false},&quot;DecorateInfoY&quot;:{&quot;IsTop&quot;:false,&quot;IsBottom&quot;:false,&quot;IsAbs&quot;:false},&quot;DecorateInfoW&quot;:{&quot;IsAbs&quot;:true},&quot;DecorateInfoH&quot;:{&quot;IsAbs&quot;:true}}"/>
  <p:tag name="KSO_WM_CHIP_GROUPID" val="5e9d7777dc741d3f2d9ea5a0"/>
  <p:tag name="KSO_WM_CHIP_XID" val="5e997ab0dade925159b52619"/>
  <p:tag name="KSO_WM_UNIT_LINE_FORE_SCHEMECOLOR_INDEX_BRIGHTNESS" val="0.25"/>
  <p:tag name="KSO_WM_UNIT_LINE_FORE_SCHEMECOLOR_INDEX" val="13"/>
  <p:tag name="KSO_WM_UNIT_LINE_FILL_TYPE" val="2"/>
  <p:tag name="KSO_WM_TEMPLATE_ASSEMBLE_XID" val="5f9a21f0e01a7e847d6fd1f8"/>
  <p:tag name="KSO_WM_TEMPLATE_ASSEMBLE_GROUPID" val="5f9a21f0e01a7e847d6fd1f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269*338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0862_1*d*1"/>
  <p:tag name="KSO_WM_TEMPLATE_CATEGORY" val="diagram"/>
  <p:tag name="KSO_WM_TEMPLATE_INDEX" val="20210862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34e3fda7f0934163b1afc8173c4a51ce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a34ec4178e3b4babbcde646a21125ddd"/>
  <p:tag name="KSO_WM_TEMPLATE_ASSEMBLE_XID" val="5f9a21f0e01a7e847d6fd1f8"/>
  <p:tag name="KSO_WM_TEMPLATE_ASSEMBLE_GROUPID" val="5f9a21f0e01a7e847d6fd1f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0862_1*i*2"/>
  <p:tag name="KSO_WM_TEMPLATE_CATEGORY" val="diagram"/>
  <p:tag name="KSO_WM_TEMPLATE_INDEX" val="20210862"/>
  <p:tag name="KSO_WM_UNIT_LAYERLEVEL" val="1"/>
  <p:tag name="KSO_WM_TAG_VERSION" val="1.0"/>
  <p:tag name="KSO_WM_BEAUTIFY_FLAG" val="#wm#"/>
  <p:tag name="KSO_WM_UNIT_SM_LIMIT_TYPE" val="1"/>
  <p:tag name="KSO_WM_UNIT_DECORATE_INFO" val="{&quot;DecorateInfoX&quot;:{&quot;IsLeft&quot;:false,&quot;IsRight&quot;:false,&quot;IsAbs&quot;:false},&quot;DecorateInfoY&quot;:{&quot;IsTop&quot;:false,&quot;IsBottom&quot;:false,&quot;IsAbs&quot;:false},&quot;DecorateInfoW&quot;:{&quot;IsAbs&quot;:true},&quot;DecorateInfoH&quot;:{&quot;IsAbs&quot;:true}}"/>
  <p:tag name="KSO_WM_CHIP_GROUPID" val="5e9d7777dc741d3f2d9ea5a0"/>
  <p:tag name="KSO_WM_CHIP_XID" val="5e997ab0dade925159b52619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53"/>
  <p:tag name="KSO_WM_TEMPLATE_ASSEMBLE_XID" val="5f9a21f0e01a7e847d6fd1f8"/>
  <p:tag name="KSO_WM_TEMPLATE_ASSEMBLE_GROUPID" val="5f9a21f0e01a7e847d6fd1f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0862_1*a*1"/>
  <p:tag name="KSO_WM_TEMPLATE_CATEGORY" val="diagram"/>
  <p:tag name="KSO_WM_TEMPLATE_INDEX" val="20210862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e8724deeb39d4bfe854a9b0a98ee3936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71cd6de819084c5aa88058463f8a4866"/>
  <p:tag name="KSO_WM_UNIT_TEXT_FILL_FORE_SCHEMECOLOR_INDEX_BRIGHTNESS" val="0"/>
  <p:tag name="KSO_WM_UNIT_TEXT_FILL_FORE_SCHEMECOLOR_INDEX" val="13"/>
  <p:tag name="KSO_WM_UNIT_TEXT_FILL_TYPE" val="1"/>
  <p:tag name="KSO_WM_TEMPLATE_ASSEMBLE_XID" val="5f9a21f0e01a7e847d6fd1f8"/>
  <p:tag name="KSO_WM_TEMPLATE_ASSEMBLE_GROUPID" val="5f9a21f0e01a7e847d6fd1f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添加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0862_1*f*1"/>
  <p:tag name="KSO_WM_TEMPLATE_CATEGORY" val="diagram"/>
  <p:tag name="KSO_WM_TEMPLATE_INDEX" val="20210862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6"/>
  <p:tag name="KSO_WM_UNIT_SHOW_EDIT_AREA_INDICATION" val="1"/>
  <p:tag name="KSO_WM_CHIP_GROUPID" val="5e6b05596848fb12bee65ac8"/>
  <p:tag name="KSO_WM_CHIP_XID" val="5e6b05596848fb12bee65aca"/>
  <p:tag name="KSO_WM_UNIT_DEC_AREA_ID" val="d52041efa6974433953fe46817fc65e5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c9426946f89442e7a4535db6a72d9cb7"/>
  <p:tag name="KSO_WM_UNIT_TEXT_FILL_FORE_SCHEMECOLOR_INDEX_BRIGHTNESS" val="0.25"/>
  <p:tag name="KSO_WM_UNIT_TEXT_FILL_FORE_SCHEMECOLOR_INDEX" val="13"/>
  <p:tag name="KSO_WM_UNIT_TEXT_FILL_TYPE" val="1"/>
  <p:tag name="KSO_WM_TEMPLATE_ASSEMBLE_XID" val="5f9a21f0e01a7e847d6fd1f8"/>
  <p:tag name="KSO_WM_TEMPLATE_ASSEMBLE_GROUPID" val="5f9a21f0e01a7e847d6fd1f8"/>
</p:tagLst>
</file>

<file path=ppt/theme/theme1.xml><?xml version="1.0" encoding="utf-8"?>
<a:theme xmlns:a="http://schemas.openxmlformats.org/drawingml/2006/main" name=" overriden">
  <a:themeElements>
    <a:clrScheme name="">
      <a:dk1>
        <a:srgbClr val="0033CC"/>
      </a:dk1>
      <a:lt1>
        <a:srgbClr val="FFFFFF"/>
      </a:lt1>
      <a:dk2>
        <a:srgbClr val="0033CC"/>
      </a:dk2>
      <a:lt2>
        <a:srgbClr val="808080"/>
      </a:lt2>
      <a:accent1>
        <a:srgbClr val="00CC99"/>
      </a:accent1>
      <a:accent2>
        <a:srgbClr val="18903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3300"/>
      </a:hlink>
      <a:folHlink>
        <a:srgbClr val="7A8CBA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 overriden">
  <a:themeElements>
    <a:clrScheme name="">
      <a:dk1>
        <a:srgbClr val="0033CC"/>
      </a:dk1>
      <a:lt1>
        <a:srgbClr val="FFFFFF"/>
      </a:lt1>
      <a:dk2>
        <a:srgbClr val="0033CC"/>
      </a:dk2>
      <a:lt2>
        <a:srgbClr val="808080"/>
      </a:lt2>
      <a:accent1>
        <a:srgbClr val="00CC99"/>
      </a:accent1>
      <a:accent2>
        <a:srgbClr val="18903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3300"/>
      </a:hlink>
      <a:folHlink>
        <a:srgbClr val="7A8CBA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306</Words>
  <Application>WPS 演示</Application>
  <PresentationFormat>全屏显示(4:3)</PresentationFormat>
  <Paragraphs>44</Paragraphs>
  <Slides>17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 overriden</vt:lpstr>
      <vt:lpstr> overriden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Microsoft</cp:lastModifiedBy>
  <cp:revision>40</cp:revision>
  <dcterms:created xsi:type="dcterms:W3CDTF">2016-02-29T05:33:00Z</dcterms:created>
  <dcterms:modified xsi:type="dcterms:W3CDTF">2025-06-26T08:27:47Z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2052-11.1.0.12116</vt:lpwstr>
  </property>
  <property fmtid="{D5CDD505-2E9C-101B-9397-08002B2CF9AE}" pid="3" name="NXTAG2">
    <vt:lpwstr>0008001806000000000001024120</vt:lpwstr>
  </property>
  <property fmtid="{D5CDD505-2E9C-101B-9397-08002B2CF9AE}" pid="4" name="ICV">
    <vt:lpwstr>ADA478A742BE40D5BD8F0E7B3B49F56F</vt:lpwstr>
  </property>
</Properties>
</file>