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70" r:id="rId6"/>
    <p:sldId id="272" r:id="rId7"/>
    <p:sldId id="271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7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798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080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70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47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50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78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92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914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458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042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4C87D-2E6E-4A80-89E8-8A297E021BF8}" type="datetimeFigureOut">
              <a:rPr lang="zh-CN" altLang="en-US" smtClean="0"/>
              <a:t>2017/6/13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B83F5-9632-4F83-9F41-4AC4D914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77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" t="1476" r="1151"/>
          <a:stretch/>
        </p:blipFill>
        <p:spPr bwMode="auto">
          <a:xfrm>
            <a:off x="0" y="15968"/>
            <a:ext cx="9144000" cy="6842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6" y="2564904"/>
            <a:ext cx="7762024" cy="319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0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tim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97" y="1"/>
            <a:ext cx="9158797" cy="687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istrator\Desktop\tim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" y="17057"/>
            <a:ext cx="6553200" cy="442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Administrator\Desktop\tim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6553200" cy="442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dministrator\Desktop\tim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6553200" cy="442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34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C:\Users\Administrator\Desktop\7682632_20140206230018012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894"/>
            <a:ext cx="7432129" cy="5654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dministrator\Desktop\3204311134874820136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907" y="5614987"/>
            <a:ext cx="599926" cy="69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新建文件夹 (2)\timg (4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55776" y="-189074"/>
            <a:ext cx="6364982" cy="397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19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" t="1476" r="1151"/>
          <a:stretch/>
        </p:blipFill>
        <p:spPr bwMode="auto">
          <a:xfrm>
            <a:off x="0" y="15968"/>
            <a:ext cx="9144000" cy="6842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Administrator\Desktop\新建文件夹 (2)\tooopen_sy_12865427733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274" y="2492896"/>
            <a:ext cx="2425532" cy="144016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istrator\Desktop\新建文件夹 (2)\3091104_14441186054GC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"/>
          <a:stretch/>
        </p:blipFill>
        <p:spPr bwMode="auto">
          <a:xfrm>
            <a:off x="5004048" y="4567728"/>
            <a:ext cx="1944216" cy="1500529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istrator\Desktop\新建文件夹 (2)\timg 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069" y="1516403"/>
            <a:ext cx="1944216" cy="1250131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25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4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istrator\Desktop\新建文件夹 (2)\timg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7472"/>
            <a:ext cx="9144000" cy="587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13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4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istrator\Desktop\新建文件夹 (2)\3091104_14441186054GC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9" b="500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3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4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新建文件夹 (2)\tooopen_sy_12865427733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" y="404664"/>
            <a:ext cx="9170904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40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4-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0</Words>
  <Application>Microsoft Office PowerPoint</Application>
  <PresentationFormat>全屏显示(4:3)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xbany</dc:creator>
  <cp:lastModifiedBy>xbany</cp:lastModifiedBy>
  <cp:revision>19</cp:revision>
  <dcterms:created xsi:type="dcterms:W3CDTF">2017-03-02T02:17:32Z</dcterms:created>
  <dcterms:modified xsi:type="dcterms:W3CDTF">2017-06-13T02:01:31Z</dcterms:modified>
</cp:coreProperties>
</file>