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5" r:id="rId7"/>
    <p:sldId id="269" r:id="rId8"/>
    <p:sldId id="270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11" autoAdjust="0"/>
    <p:restoredTop sz="94660"/>
  </p:normalViewPr>
  <p:slideViewPr>
    <p:cSldViewPr>
      <p:cViewPr varScale="1">
        <p:scale>
          <a:sx n="107" d="100"/>
          <a:sy n="10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958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240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554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415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053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862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621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138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32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52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054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BCF5B-6FCA-4DBE-BB7E-7244F3197EFA}" type="datetimeFigureOut">
              <a:rPr lang="zh-CN" altLang="en-US" smtClean="0"/>
              <a:t>2017/6/6 Tuesday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20B1C-DAC6-46EB-8C82-B6DD5081387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2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pic2.ooopic.com/12/87/55/27b1OOOPIC9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49896" y="2130425"/>
            <a:ext cx="3886200" cy="1470025"/>
          </a:xfrm>
        </p:spPr>
        <p:txBody>
          <a:bodyPr>
            <a:normAutofit/>
          </a:bodyPr>
          <a:lstStyle/>
          <a:p>
            <a:pPr algn="dist"/>
            <a:r>
              <a:rPr lang="zh-CN" altLang="zh-CN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放鞭炮</a:t>
            </a:r>
            <a:endParaRPr lang="zh-CN" altLang="en-US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008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67544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048831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3630118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5211405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6792692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1343196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924483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505770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9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6087057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7668344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5" descr="http://img2.imgtn.bdimg.com/it/u=1119542736,252921367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AutoShape 7" descr="http://img2.imgtn.bdimg.com/it/u=1119542736,2529213674&amp;fm=21&amp;gp=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27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80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17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711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266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280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471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143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638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11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5362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39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267744" y="29249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3849031" y="29249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5430318" y="29249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456892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17" y="2456892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504" y="2456892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02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1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1100837" y="256490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2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682124" y="256490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3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263411" y="256490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4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5853365" y="256490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5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7380312" y="256490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3285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7575" y="213285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549" y="213285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524" y="213285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498" y="213285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79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1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1771281" y="904916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2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3352568" y="904916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3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933855" y="904916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4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952967" y="3312941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5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479914" y="3312941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6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6115541" y="3258340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308" y="40466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414" y="40466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289" y="40466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852003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35" y="2852003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261" y="2852003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23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1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1035667" y="1156778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2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616954" y="1156778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3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198241" y="1156778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4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5910594" y="1156778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5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217353" y="3564803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6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3744300" y="3564803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7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5379927" y="3510202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8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7092280" y="3510202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06" y="69269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583" y="69269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860" y="69269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92696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708" y="30689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1985" y="30689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262" y="30689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38" y="30689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6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67544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048831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3630118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5211405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5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6792692" y="112474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1343196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2924483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4505770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9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6087057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C:\Documents and Settings\Administrator\桌面\68ea9e78327bb179f5be4b783dec6711.png">
            <a:hlinkClick r:id="" action="ppaction://noaction">
              <a:snd r:embed="rId4" name="鞭炮声.wav"/>
            </a:hlinkClick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5" t="31544" r="17610" b="9179"/>
          <a:stretch/>
        </p:blipFill>
        <p:spPr bwMode="auto">
          <a:xfrm>
            <a:off x="7668344" y="3645024"/>
            <a:ext cx="1181686" cy="165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5" descr="http://img2.imgtn.bdimg.com/it/u=1119542736,2529213674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AutoShape 7" descr="http://img2.imgtn.bdimg.com/it/u=1119542736,2529213674&amp;fm=21&amp;gp=0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027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80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17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711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266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280" y="764704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471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143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638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11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" descr="C:\Users\Administrator\Desktop\3e9a7b2de8f7156566ea60c22fd8e0ff (1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5362" y="3227460"/>
            <a:ext cx="1206500" cy="16510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23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鞭炮声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操作说明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幻灯片</a:t>
            </a:r>
            <a:r>
              <a:rPr lang="en-US" altLang="zh-CN" dirty="0" smtClean="0"/>
              <a:t>2-7</a:t>
            </a:r>
            <a:r>
              <a:rPr lang="zh-CN" altLang="en-US" smtClean="0"/>
              <a:t>：点击鞭炮图案，鞭炮爆炸并发出声音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71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15</Words>
  <Application>Microsoft Office PowerPoint</Application>
  <PresentationFormat>全屏显示(4:3)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放鞭炮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操作说明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放鞭炮</dc:title>
  <dc:creator>微软用户</dc:creator>
  <cp:lastModifiedBy>Administrator</cp:lastModifiedBy>
  <cp:revision>17</cp:revision>
  <dcterms:created xsi:type="dcterms:W3CDTF">2016-08-30T10:14:14Z</dcterms:created>
  <dcterms:modified xsi:type="dcterms:W3CDTF">2017-06-06T09:45:48Z</dcterms:modified>
</cp:coreProperties>
</file>