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41EBE50-2023-43FE-8A74-C49D8B10B159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CE2277B-0BA8-45ED-BD99-41988CD119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78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59AC10A-C683-4BA6-B747-4E85AE4EF85E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683483C-E5F5-4324-ABB9-3A2A10BAC4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2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37268B6-AC85-48BB-BB58-4C26C4DAD893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89EB3B4-1660-420B-A762-120890220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00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A5FC8BD-86B5-4C75-9A72-B3C79621AA9F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1071FC85-BE38-48F5-BA1F-682DF77CA5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8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F37EB1-26B0-4C9E-B2DB-4EA70E687A60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8494AF6-2ECF-4310-8270-31551DA4DA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82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C13EA33-592D-4852-BE29-D8C938CAD402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68A8F49-5E9F-4BDE-A16B-2273DD4EE6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8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69A9540-E760-4008-8BB5-F56075273085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05AB3B-8DA2-4144-AC74-8BB7179F88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85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53938DF-0FAE-4A59-961B-8C37B2211EA8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7DE53FB-BE80-45D2-9B74-7FD97E42A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49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14483CC-EA8B-4EC2-98A8-940FB016F592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341E9EA-F8BC-45D0-965E-A4ED51121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F39782C-5349-46E3-A932-4927C4192E5D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3C1C05A-F38F-4A62-9273-291C0FEFB5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5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25B2A4C-1C03-40B4-92D6-8612924B6CE5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80717E4-3BAA-473A-B775-26AF6F816B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9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5E819EF0-0C73-4FE4-B1DF-6056F274ED20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BF1C493-F6B0-40CC-8DB0-8FF23E74B7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495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42725AF-B8ED-40B0-B4F8-2200F801908F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D859AEB-7028-418E-B0AB-E3D128D5E1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01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F719C2D-FE01-4E85-9096-F7225F5118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28198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en-US" noProof="0" smtClean="0"/>
              <a:t>单击图标添加剪 贴画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0A5732B-824A-4DD8-907A-3A30070254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38687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29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1" fontAlgn="base" hangingPunct="1">
        <a:lnSpc>
          <a:spcPct val="90000"/>
        </a:lnSpc>
        <a:spcBef>
          <a:spcPts val="888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7200" b="1" dirty="0" smtClean="0">
                <a:solidFill>
                  <a:srgbClr val="00B050"/>
                </a:solidFill>
              </a:rPr>
              <a:t>春  天</a:t>
            </a:r>
            <a:endParaRPr lang="zh-CN" altLang="en-US" sz="7200" b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http://img04.tooopen.com/images/20121105/tooopen_20121105174736823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8"/>
          <a:stretch/>
        </p:blipFill>
        <p:spPr bwMode="auto">
          <a:xfrm>
            <a:off x="166904" y="3645024"/>
            <a:ext cx="8568952" cy="242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49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272523"/>
            <a:ext cx="8784976" cy="53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286" y="5600523"/>
            <a:ext cx="29321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675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scimg.jb51.net/allimg/160602/10-160602150159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8400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5517232"/>
            <a:ext cx="29321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181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image.tupian114.com/20140416/090708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5"/>
          <a:stretch/>
        </p:blipFill>
        <p:spPr bwMode="auto">
          <a:xfrm>
            <a:off x="157927" y="243504"/>
            <a:ext cx="8745113" cy="55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25" y="5671269"/>
            <a:ext cx="30781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7637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C:\Users\Administrator\Desktop\sy_464310253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0"/>
          <a:stretch/>
        </p:blipFill>
        <p:spPr bwMode="auto">
          <a:xfrm>
            <a:off x="302925" y="260648"/>
            <a:ext cx="866324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src.baidu.com/forum/w%3D580/sign=259d098e1f30e924cfa49c397c096e66/0df3d7ca7bcb0a46d08a9fbf6b63f6246a60af8f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75823">
            <a:off x="5790181" y="3497094"/>
            <a:ext cx="9715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age29.360doc.com/DownloadImg/2011/05/2212/12022019_6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05" y="962320"/>
            <a:ext cx="657225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www.missyuan.com/siyuan/day_070118/uvu1+zE=_Ed8RFHOvSerm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99958"/>
            <a:ext cx="866497" cy="86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25" y="5805264"/>
            <a:ext cx="30781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7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pic20.nipic.com/20120423/9864929_195623918000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6119"/>
            <a:ext cx="8856984" cy="579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istrator\Desktop\1006260814c801de29166dae5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" b="26686"/>
          <a:stretch/>
        </p:blipFill>
        <p:spPr bwMode="auto">
          <a:xfrm>
            <a:off x="-684584" y="28624"/>
            <a:ext cx="571500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s6.sinaimg.cn/mw600/001qvEXsty6JQGCgvxXd5&amp;69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17531" y="2344717"/>
            <a:ext cx="523875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6.sinaimg.cn/mw600/001qvEXsty6JQGCgvxXd5&amp;69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0467" y="1128791"/>
            <a:ext cx="523875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s6.sinaimg.cn/mw600/001qvEXsty6JQGCgvxXd5&amp;69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2062" y="1755948"/>
            <a:ext cx="523875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40" y="5877272"/>
            <a:ext cx="29321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254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C -0.00573 0.00509 -0.00677 0.01273 -0.01007 0.02014 C -0.01285 0.02639 -0.01927 0.03194 -0.02414 0.03333 C -0.03073 0.03912 -0.03368 0.03912 -0.04202 0.04143 C -0.05 0.04097 -0.05816 0.04166 -0.06615 0.04004 C -0.07188 0.03889 -0.07587 0.03194 -0.08108 0.0294 C -0.08646 0.02222 -0.09566 0.01736 -0.10313 0.01481 C -0.10903 0.00926 -0.11615 0.00578 -0.12309 0.00416 C -0.12743 0.00208 -0.12952 0.00116 -0.13403 0.00278 C -0.14028 0.01342 -0.14358 0.0169 -0.15105 0.02546 C -0.15313 0.03333 -0.16181 0.04143 -0.16615 0.04815 C -0.16736 0.05 -0.16875 0.05185 -0.17014 0.05347 C -0.17205 0.05555 -0.17605 0.05879 -0.17605 0.05879 C -0.17986 0.06597 -0.18837 0.07384 -0.19514 0.07616 C -0.19983 0.08009 -0.20486 0.08171 -0.21007 0.08403 C -0.21337 0.08356 -0.21684 0.08356 -0.22014 0.08264 C -0.22535 0.08125 -0.22865 0.07523 -0.23316 0.07199 C -0.24115 0.0662 -0.24931 0.06041 -0.25816 0.05741 C -0.26493 0.05185 -0.27726 0.04467 -0.28507 0.04282 C -0.29549 0.03565 -0.30782 0.03842 -0.31806 0.04537 C -0.325 0.05 -0.3217 0.04653 -0.33004 0.05069 C -0.33525 0.05324 -0.33993 0.05879 -0.34514 0.06134 C -0.34931 0.06342 -0.35469 0.06435 -0.35903 0.06528 C -0.36632 0.07176 -0.37761 0.07338 -0.38611 0.07477 C -0.3915 0.07569 -0.40209 0.07731 -0.40209 0.07731 C -0.42917 0.07639 -0.45608 0.07592 -0.48316 0.07477 C -0.49323 0.0743 -0.49861 0.05879 -0.50712 0.05347 C -0.51528 0.05463 -0.51962 0.05764 -0.52709 0.06134 C -0.53091 0.06319 -0.53525 0.06366 -0.53907 0.06528 C -0.54636 0.06852 -0.5415 0.06805 -0.54705 0.06805 " pathEditMode="relative" ptsTypes="fffffffffffffffffffffffffffffA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-0.00115 C -0.00521 0.00394 -0.00625 0.01158 -0.00955 0.01898 C -0.01233 0.02523 -0.01875 0.03079 -0.02361 0.03218 C -0.03021 0.03797 -0.03316 0.03797 -0.04149 0.04028 C -0.04948 0.03982 -0.05764 0.04051 -0.06562 0.03889 C -0.07135 0.03773 -0.07535 0.03079 -0.08056 0.02824 C -0.08594 0.02107 -0.09514 0.01621 -0.1026 0.01366 C -0.10851 0.0081 -0.11562 0.00463 -0.12257 0.00301 C -0.12691 0.00093 -0.12899 -2.59259E-6 -0.13351 0.00162 C -0.13976 0.01227 -0.14306 0.01574 -0.15052 0.02431 C -0.1526 0.03218 -0.16128 0.04028 -0.16562 0.04699 C -0.16684 0.04885 -0.16823 0.0507 -0.16962 0.05232 C -0.17153 0.0544 -0.17552 0.05764 -0.17552 0.05787 C -0.17934 0.06482 -0.18785 0.07269 -0.19462 0.075 C -0.19931 0.07894 -0.20434 0.08056 -0.20955 0.08287 C -0.21285 0.08241 -0.21632 0.08241 -0.21962 0.08148 C -0.22483 0.0801 -0.22812 0.07408 -0.23264 0.07084 C -0.24062 0.06505 -0.24878 0.05926 -0.25764 0.05625 C -0.26441 0.0507 -0.27674 0.04352 -0.28455 0.04167 C -0.29497 0.03449 -0.30729 0.03727 -0.31753 0.04422 C -0.32448 0.04885 -0.32118 0.04537 -0.32951 0.04954 C -0.33472 0.05209 -0.33941 0.05764 -0.34462 0.06019 C -0.34878 0.06227 -0.35417 0.0632 -0.35851 0.06412 C -0.3658 0.0706 -0.37708 0.07222 -0.38559 0.07361 C -0.39097 0.07454 -0.40156 0.07616 -0.40156 0.07639 C -0.42865 0.07523 -0.45556 0.07477 -0.48264 0.07361 C -0.49271 0.07315 -0.49809 0.05764 -0.5066 0.05232 C -0.51476 0.05347 -0.5191 0.05648 -0.52656 0.06019 C -0.53038 0.06204 -0.53472 0.0625 -0.53854 0.06412 C -0.54583 0.06736 -0.54097 0.0669 -0.54653 0.0669 " pathEditMode="relative" rAng="0" ptsTypes="fffffffffffffffffffffffffffffA">
                                      <p:cBhvr>
                                        <p:cTn id="8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61" y="41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1.48148E-6 C -0.00573 0.00509 -0.00677 0.01273 -0.01007 0.02014 C -0.01285 0.02639 -0.01927 0.03194 -0.02414 0.03333 C -0.03073 0.03912 -0.03368 0.03912 -0.04202 0.04143 C -0.05 0.04097 -0.05816 0.04166 -0.06615 0.04004 C -0.07188 0.03889 -0.07587 0.03194 -0.08108 0.0294 C -0.08646 0.02222 -0.09566 0.01736 -0.10313 0.01481 C -0.10903 0.00926 -0.11615 0.00578 -0.12309 0.00416 C -0.12743 0.00208 -0.12952 0.00116 -0.13403 0.00278 C -0.14028 0.01342 -0.14358 0.0169 -0.15105 0.02546 C -0.15313 0.03333 -0.16181 0.04143 -0.16615 0.04815 C -0.16736 0.05 -0.16875 0.05185 -0.17014 0.05347 C -0.17205 0.05555 -0.17605 0.05879 -0.17605 0.05879 C -0.17986 0.06597 -0.18837 0.07384 -0.19514 0.07616 C -0.19983 0.08009 -0.20486 0.08171 -0.21007 0.08403 C -0.21337 0.08356 -0.21684 0.08356 -0.22014 0.08264 C -0.22535 0.08125 -0.22865 0.07523 -0.23316 0.07199 C -0.24115 0.0662 -0.24931 0.06041 -0.25816 0.05741 C -0.26493 0.05185 -0.27726 0.04467 -0.28507 0.04282 C -0.29549 0.03565 -0.30782 0.03842 -0.31806 0.04537 C -0.325 0.05 -0.3217 0.04653 -0.33004 0.05069 C -0.33525 0.05324 -0.33993 0.05879 -0.34514 0.06134 C -0.34931 0.06342 -0.35469 0.06435 -0.35903 0.06528 C -0.36632 0.07176 -0.37761 0.07338 -0.38611 0.07477 C -0.3915 0.07569 -0.40209 0.07731 -0.40209 0.07731 C -0.42917 0.07639 -0.45608 0.07592 -0.48316 0.07477 C -0.49323 0.0743 -0.49861 0.05879 -0.50712 0.05347 C -0.51528 0.05463 -0.51962 0.05764 -0.52709 0.06134 C -0.53091 0.06319 -0.53525 0.06366 -0.53907 0.06528 C -0.54636 0.06852 -0.5415 0.06805 -0.54705 0.06805 " pathEditMode="relative" ptsTypes="fffffffffffffffffffffffffffffA">
                                      <p:cBhvr>
                                        <p:cTn id="10" dur="8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pic20.nipic.com/20120423/9864929_195623918000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6119"/>
            <a:ext cx="8856984" cy="579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://img0.imgtn.bdimg.com/it/u=1183326292,1871748572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150" name="Picture 6" descr="http://img846.ph.126.net/UKAqMojr56IqzXcJvu8D9g==/206490042915130946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464" y="464830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877272"/>
            <a:ext cx="3657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http://img846.ph.126.net/UKAqMojr56IqzXcJvu8D9g==/206490042915130946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28" y="4204096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img846.ph.126.net/UKAqMojr56IqzXcJvu8D9g==/206490042915130946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500425" y="450912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058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4908 -1.48148E-6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4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4908 -1.48148E-6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4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43959 -2.22222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演示文稿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笔记本主题" id="{18E325B3-EB09-4888-B998-0AA3DD8F9474}" vid="{48472079-906D-466B-9ED2-579C72CAC3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演示文稿2</Template>
  <TotalTime>66</TotalTime>
  <Words>2</Words>
  <Application>Microsoft Office PowerPoint</Application>
  <PresentationFormat>全屏显示(4:3)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演示文稿2</vt:lpstr>
      <vt:lpstr>春  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春天</dc:title>
  <dc:creator>Administrator</dc:creator>
  <cp:lastModifiedBy>lenovo</cp:lastModifiedBy>
  <cp:revision>12</cp:revision>
  <dcterms:created xsi:type="dcterms:W3CDTF">2016-11-19T02:37:52Z</dcterms:created>
  <dcterms:modified xsi:type="dcterms:W3CDTF">2016-12-20T03:11:29Z</dcterms:modified>
</cp:coreProperties>
</file>