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60" r:id="rId4"/>
    <p:sldId id="266" r:id="rId5"/>
    <p:sldId id="261" r:id="rId6"/>
    <p:sldId id="262" r:id="rId7"/>
    <p:sldId id="264" r:id="rId8"/>
    <p:sldId id="265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9A3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E433E-96B6-466E-8FC9-1B8FC10EF0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B1ECE-07E9-4C81-9A5C-F9FCDF41438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ic2.ooopic.com/12/31/34/25bOOOPICbd_1024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0" b="62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052994" y="2044005"/>
            <a:ext cx="30380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400" b="1" cap="none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动物体检站</a:t>
            </a:r>
            <a:endParaRPr lang="zh-CN" altLang="en-US" sz="4400" b="1" cap="none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://pic2.ooopic.com/12/31/34/25bOOOPICbd_1024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0" b="62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3145789" y="1484785"/>
            <a:ext cx="631618" cy="1944216"/>
            <a:chOff x="683568" y="332656"/>
            <a:chExt cx="921380" cy="2836150"/>
          </a:xfrm>
        </p:grpSpPr>
        <p:sp>
          <p:nvSpPr>
            <p:cNvPr id="20" name="矩形 19"/>
            <p:cNvSpPr/>
            <p:nvPr/>
          </p:nvSpPr>
          <p:spPr>
            <a:xfrm>
              <a:off x="683568" y="332656"/>
              <a:ext cx="914400" cy="273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Picture 10" descr="C:\Documents and Settings\Administrator\桌面\cd623c347eee6f233bc4cf12480bf5d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04664"/>
              <a:ext cx="921380" cy="27641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13" descr="E:\华子新公司\柳琳\动物体检站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24454" y="4149080"/>
            <a:ext cx="1449283" cy="176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Documents and Settings\Administrator\桌面\修改\200882501949903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713" y="1794734"/>
            <a:ext cx="1695868" cy="125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://pic2.ooopic.com/12/31/34/25bOOOPICbd_1024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0" b="62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3145789" y="1484785"/>
            <a:ext cx="631618" cy="1944216"/>
            <a:chOff x="683568" y="332656"/>
            <a:chExt cx="921380" cy="2836150"/>
          </a:xfrm>
        </p:grpSpPr>
        <p:sp>
          <p:nvSpPr>
            <p:cNvPr id="20" name="矩形 19"/>
            <p:cNvSpPr/>
            <p:nvPr/>
          </p:nvSpPr>
          <p:spPr>
            <a:xfrm>
              <a:off x="683568" y="332656"/>
              <a:ext cx="914400" cy="273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Picture 10" descr="C:\Documents and Settings\Administrator\桌面\cd623c347eee6f233bc4cf12480bf5d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04664"/>
              <a:ext cx="921380" cy="27641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13" descr="E:\华子新公司\柳琳\动物体检站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24454" y="4149080"/>
            <a:ext cx="1449283" cy="176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Documents and Settings\Administrator\桌面\修改\200882501949903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713" y="1794734"/>
            <a:ext cx="1695868" cy="125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035" y="3068955"/>
            <a:ext cx="2301240" cy="328930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720" y="2204720"/>
            <a:ext cx="2755900" cy="3634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量门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258624"/>
            <a:ext cx="9154016" cy="5949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量桌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403146"/>
            <a:ext cx="9154016" cy="568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量教室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647566"/>
            <a:ext cx="9154015" cy="51571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操作说明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播放视频流程</a:t>
            </a:r>
            <a:endParaRPr lang="zh-CN" altLang="en-US" dirty="0" smtClean="0"/>
          </a:p>
          <a:p>
            <a:pPr marL="0" indent="0">
              <a:buNone/>
            </a:pPr>
            <a:r>
              <a:rPr lang="en-US" altLang="zh-CN" dirty="0" smtClean="0"/>
              <a:t>1. </a:t>
            </a:r>
            <a:r>
              <a:rPr lang="zh-CN" altLang="en-US" dirty="0" smtClean="0"/>
              <a:t>点击视频图片</a:t>
            </a:r>
            <a:endParaRPr lang="zh-CN" altLang="en-US" dirty="0" smtClean="0"/>
          </a:p>
          <a:p>
            <a:pPr marL="0" indent="0">
              <a:buNone/>
            </a:pPr>
            <a:r>
              <a:rPr lang="en-US" altLang="zh-CN" dirty="0" smtClean="0"/>
              <a:t>2.</a:t>
            </a:r>
            <a:r>
              <a:rPr lang="zh-CN" altLang="en-US" dirty="0" smtClean="0"/>
              <a:t>点击左下方的播放</a:t>
            </a:r>
            <a:r>
              <a:rPr lang="zh-CN" altLang="en-US" dirty="0" smtClean="0">
                <a:sym typeface="+mn-ea"/>
              </a:rPr>
              <a:t>按钮</a:t>
            </a:r>
            <a:endParaRPr lang="en-US" altLang="zh-CN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WPS 演示</Application>
  <PresentationFormat>全屏显示(4:3)</PresentationFormat>
  <Paragraphs>8</Paragraphs>
  <Slides>7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操作说明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dell</cp:lastModifiedBy>
  <cp:revision>27</cp:revision>
  <dcterms:created xsi:type="dcterms:W3CDTF">2016-08-26T12:34:00Z</dcterms:created>
  <dcterms:modified xsi:type="dcterms:W3CDTF">2021-08-13T04:31:43Z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DFB0634BC2D94B5ABE3E6CC8D27F49B1</vt:lpwstr>
  </property>
</Properties>
</file>