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9" r:id="rId1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2" d="100"/>
          <a:sy n="132" d="100"/>
        </p:scale>
        <p:origin x="-696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D415-D91F-4DBA-9224-DC6F021440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37DD-5B9C-4495-A8FE-21304E33DD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5986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D415-D91F-4DBA-9224-DC6F021440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37DD-5B9C-4495-A8FE-21304E33DD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28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D415-D91F-4DBA-9224-DC6F021440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37DD-5B9C-4495-A8FE-21304E33DD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60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D415-D91F-4DBA-9224-DC6F021440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37DD-5B9C-4495-A8FE-21304E33DD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247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D415-D91F-4DBA-9224-DC6F021440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37DD-5B9C-4495-A8FE-21304E33DD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723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D415-D91F-4DBA-9224-DC6F021440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37DD-5B9C-4495-A8FE-21304E33DD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840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D415-D91F-4DBA-9224-DC6F021440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37DD-5B9C-4495-A8FE-21304E33DD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588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D415-D91F-4DBA-9224-DC6F021440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37DD-5B9C-4495-A8FE-21304E33DD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873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D415-D91F-4DBA-9224-DC6F021440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37DD-5B9C-4495-A8FE-21304E33DD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706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D415-D91F-4DBA-9224-DC6F021440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37DD-5B9C-4495-A8FE-21304E33DD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120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D415-D91F-4DBA-9224-DC6F021440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37DD-5B9C-4495-A8FE-21304E33DD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01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AD415-D91F-4DBA-9224-DC6F021440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C37DD-5B9C-4495-A8FE-21304E33DD0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242" name="Picture 2" descr="C:\Users\Administrator\Desktop\57e0800a6b8e68fbb303c8577b79ac1ed92b6243ff8e-lux7WN_fw658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92"/>
          <a:stretch/>
        </p:blipFill>
        <p:spPr bwMode="auto">
          <a:xfrm>
            <a:off x="-7392" y="0"/>
            <a:ext cx="915139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07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9.jpeg"/><Relationship Id="rId18" Type="http://schemas.openxmlformats.org/officeDocument/2006/relationships/slide" Target="slide11.xml"/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12" Type="http://schemas.openxmlformats.org/officeDocument/2006/relationships/slide" Target="slide8.xml"/><Relationship Id="rId17" Type="http://schemas.openxmlformats.org/officeDocument/2006/relationships/image" Target="../media/image11.jpeg"/><Relationship Id="rId2" Type="http://schemas.openxmlformats.org/officeDocument/2006/relationships/slide" Target="slide3.xml"/><Relationship Id="rId16" Type="http://schemas.openxmlformats.org/officeDocument/2006/relationships/slide" Target="slide10.xml"/><Relationship Id="rId20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image" Target="../media/image8.jpeg"/><Relationship Id="rId5" Type="http://schemas.openxmlformats.org/officeDocument/2006/relationships/image" Target="../media/image5.jpeg"/><Relationship Id="rId15" Type="http://schemas.openxmlformats.org/officeDocument/2006/relationships/image" Target="../media/image10.jpeg"/><Relationship Id="rId10" Type="http://schemas.openxmlformats.org/officeDocument/2006/relationships/slide" Target="slide7.xml"/><Relationship Id="rId19" Type="http://schemas.openxmlformats.org/officeDocument/2006/relationships/image" Target="../media/image12.jpeg"/><Relationship Id="rId4" Type="http://schemas.openxmlformats.org/officeDocument/2006/relationships/slide" Target="slide4.xml"/><Relationship Id="rId9" Type="http://schemas.openxmlformats.org/officeDocument/2006/relationships/image" Target="../media/image7.jpeg"/><Relationship Id="rId1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timgsa.baidu.com/timg?image&amp;quality=80&amp;size=b9999_10000&amp;sec=1490287719233&amp;di=a2b7eb1d7364ba5060db2d7962b60d2a&amp;imgtype=0&amp;src=http%3A%2F%2Fpic.58pic.com%2F58pic%2F13%2F73%2F33%2F74e58PICjah_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92148"/>
            <a:ext cx="4968671" cy="3200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051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Administrator\Desktop\2157de9b700ea62.jpg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6" r="8539"/>
          <a:stretch/>
        </p:blipFill>
        <p:spPr bwMode="auto">
          <a:xfrm>
            <a:off x="303088" y="165545"/>
            <a:ext cx="2016299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2074377"/>
            <a:ext cx="77819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犀牛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Picture 2" descr="C:\Users\Administrator\Desktop\87575e3eeb496c4.jpg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6" r="13469"/>
          <a:stretch/>
        </p:blipFill>
        <p:spPr bwMode="auto">
          <a:xfrm>
            <a:off x="2587836" y="627533"/>
            <a:ext cx="1388227" cy="133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43808" y="2074377"/>
            <a:ext cx="99434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眼镜蛇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Picture 7" descr="C:\Users\Administrator\Desktop\64359f2a69e3e0a0b768545744463a2b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512" y="57018"/>
            <a:ext cx="1450349" cy="203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258502" y="2074377"/>
            <a:ext cx="1422368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长颈鹿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Picture 6" descr="C:\Users\Administrator\Desktop\0957bfa243e0c19.jpg">
            <a:hlinkClick r:id="rId8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5" t="7031" r="10159" b="6186"/>
          <a:stretch/>
        </p:blipFill>
        <p:spPr bwMode="auto">
          <a:xfrm>
            <a:off x="5963310" y="165546"/>
            <a:ext cx="1408646" cy="183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262604" y="2074377"/>
            <a:ext cx="810059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大象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20255" y="2074377"/>
            <a:ext cx="102726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金丝猴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" name="Picture 4" descr="https://timgsa.baidu.com/timg?image&amp;quality=80&amp;size=b9999_10000&amp;sec=1496326478&amp;di=66d84d2958480d97270189d44a1faf1e&amp;imgtype=jpg&amp;er=1&amp;src=http%3A%2F%2Fpicm.photophoto.cn%2F002%2F018%2F025%2F0180250095.jpg">
            <a:hlinkClick r:id="rId10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0" t="17723" r="21589" b="7863"/>
          <a:stretch/>
        </p:blipFill>
        <p:spPr bwMode="auto">
          <a:xfrm>
            <a:off x="7640404" y="483517"/>
            <a:ext cx="1186969" cy="148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istrator\Desktop\545772a7f70570f.jp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91" y="2947126"/>
            <a:ext cx="1563078" cy="158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50698" y="4476702"/>
            <a:ext cx="48946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狼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4" name="Picture 3" descr="C:\Users\Administrator\Desktop\00568e50c9c7b5d.jpg">
            <a:hlinkClick r:id="rId1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3" r="10347"/>
          <a:stretch/>
        </p:blipFill>
        <p:spPr bwMode="auto">
          <a:xfrm>
            <a:off x="2173949" y="2483641"/>
            <a:ext cx="1774469" cy="2039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854101" y="4476702"/>
            <a:ext cx="414164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鹿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7" name="Picture 2" descr="C:\Users\Administrator\Desktop\89577b521c5999f.jpg">
            <a:hlinkClick r:id="rId1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5" t="12506" r="4632" b="3879"/>
          <a:stretch/>
        </p:blipFill>
        <p:spPr bwMode="auto">
          <a:xfrm>
            <a:off x="4345398" y="2947126"/>
            <a:ext cx="2194511" cy="128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5084967" y="4476702"/>
            <a:ext cx="71537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鳄鱼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" name="Picture 2" descr="http://www.sinaimg.cn/dy/slidenews/1_img/2012_27/28436_177366_127948.jpg">
            <a:hlinkClick r:id="rId18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9" t="3673" r="11110" b="4728"/>
          <a:stretch/>
        </p:blipFill>
        <p:spPr bwMode="auto">
          <a:xfrm>
            <a:off x="6936889" y="3019276"/>
            <a:ext cx="1674372" cy="138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7164289" y="4476702"/>
            <a:ext cx="121957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飞天鼠</a:t>
            </a:r>
          </a:p>
        </p:txBody>
      </p:sp>
      <p:sp>
        <p:nvSpPr>
          <p:cNvPr id="42" name="动作按钮: 结束 41">
            <a:hlinkClick r:id="" action="ppaction://hlinkshowjump?jump=lastslide" highlightClick="1">
              <a:snd r:embed="rId20" name="click.wav"/>
            </a:hlinkClick>
          </p:cNvPr>
          <p:cNvSpPr/>
          <p:nvPr/>
        </p:nvSpPr>
        <p:spPr>
          <a:xfrm>
            <a:off x="8621813" y="4652105"/>
            <a:ext cx="411119" cy="411119"/>
          </a:xfrm>
          <a:prstGeom prst="actionButtonEnd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03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 descr="http://pic1.bbzhi.com/fengjingbizhi/thebestofnaturediwuji/nature_hd_best_of_nature_05_4724_12.jpg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259632" y="249492"/>
            <a:ext cx="7000329" cy="4758336"/>
            <a:chOff x="307975" y="332656"/>
            <a:chExt cx="8255000" cy="6344447"/>
          </a:xfrm>
        </p:grpSpPr>
        <p:pic>
          <p:nvPicPr>
            <p:cNvPr id="7" name="Picture 3" descr="C:\Users\Administrator\Desktop\2157de9b700ea6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975" y="332656"/>
              <a:ext cx="8255000" cy="571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3763018" y="5733255"/>
              <a:ext cx="2149280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犀牛</a:t>
              </a:r>
              <a:endPara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动作按钮: 第一张 8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195105" y="4371949"/>
            <a:ext cx="586063" cy="58606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81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00337" y="449982"/>
            <a:ext cx="5343326" cy="4350968"/>
            <a:chOff x="1460922" y="599976"/>
            <a:chExt cx="5849788" cy="5801291"/>
          </a:xfrm>
        </p:grpSpPr>
        <p:pic>
          <p:nvPicPr>
            <p:cNvPr id="2050" name="Picture 2" descr="C:\Users\Administrator\Desktop\87575e3eeb496c4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0922" y="599976"/>
              <a:ext cx="5849788" cy="4733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563888" y="5457419"/>
              <a:ext cx="1901676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眼镜蛇</a:t>
              </a:r>
              <a:endPara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动作按钮: 第一张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195105" y="4371949"/>
            <a:ext cx="586063" cy="58606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7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30836" y="141480"/>
            <a:ext cx="5082328" cy="4762500"/>
            <a:chOff x="1640736" y="188640"/>
            <a:chExt cx="5811584" cy="6350000"/>
          </a:xfrm>
        </p:grpSpPr>
        <p:pic>
          <p:nvPicPr>
            <p:cNvPr id="2" name="Picture 7" descr="C:\Users\Administrator\Desktop\64359f2a69e3e0a0b768545744463a2b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7020" y="188640"/>
              <a:ext cx="4305300" cy="635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640736" y="2420888"/>
              <a:ext cx="915041" cy="235226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4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长颈鹿</a:t>
              </a:r>
              <a:endPara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动作按钮: 第一张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195105" y="4371949"/>
            <a:ext cx="586063" cy="58606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8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45686" y="-129631"/>
            <a:ext cx="5652628" cy="5533878"/>
            <a:chOff x="1151620" y="-172841"/>
            <a:chExt cx="6372708" cy="7378504"/>
          </a:xfrm>
        </p:grpSpPr>
        <p:pic>
          <p:nvPicPr>
            <p:cNvPr id="2" name="Picture 6" descr="C:\Users\Administrator\Desktop\0957bfa243e0c19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375" y="-172841"/>
              <a:ext cx="6047953" cy="7378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151620" y="3284983"/>
              <a:ext cx="936104" cy="1764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大象</a:t>
              </a:r>
              <a:endPara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动作按钮: 第一张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195105" y="4371950"/>
            <a:ext cx="586063" cy="58606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319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979712" y="1"/>
            <a:ext cx="5400600" cy="4848225"/>
            <a:chOff x="1331640" y="1"/>
            <a:chExt cx="6135960" cy="6464300"/>
          </a:xfrm>
        </p:grpSpPr>
        <p:sp>
          <p:nvSpPr>
            <p:cNvPr id="4" name="TextBox 3"/>
            <p:cNvSpPr txBox="1"/>
            <p:nvPr/>
          </p:nvSpPr>
          <p:spPr>
            <a:xfrm>
              <a:off x="1331640" y="2060848"/>
              <a:ext cx="800219" cy="223224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4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金丝猴</a:t>
              </a:r>
              <a:endPara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028" name="Picture 4" descr="https://timgsa.baidu.com/timg?image&amp;quality=80&amp;size=b9999_10000&amp;sec=1496326478&amp;di=66d84d2958480d97270189d44a1faf1e&amp;imgtype=jpg&amp;er=1&amp;src=http%3A%2F%2Fpicm.photophoto.cn%2F002%2F018%2F025%2F0180250095.jpg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0" t="17723" r="16829" b="7863"/>
            <a:stretch/>
          </p:blipFill>
          <p:spPr bwMode="auto">
            <a:xfrm>
              <a:off x="2222500" y="1"/>
              <a:ext cx="5245100" cy="6464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动作按钮: 第一张 6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195105" y="4371949"/>
            <a:ext cx="586063" cy="58606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24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67644" y="141481"/>
            <a:ext cx="6408712" cy="4707731"/>
            <a:chOff x="1331640" y="188640"/>
            <a:chExt cx="6803504" cy="6276975"/>
          </a:xfrm>
        </p:grpSpPr>
        <p:pic>
          <p:nvPicPr>
            <p:cNvPr id="2" name="Picture 4" descr="C:\Users\Administrator\Desktop\545772a7f70570f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44" y="188640"/>
              <a:ext cx="5867400" cy="6276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331640" y="3645024"/>
              <a:ext cx="936104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狼</a:t>
              </a:r>
              <a:endPara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动作按钮: 第一张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195105" y="4371949"/>
            <a:ext cx="586063" cy="58606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925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31640" y="250031"/>
            <a:ext cx="6480720" cy="4643438"/>
            <a:chOff x="1259632" y="333375"/>
            <a:chExt cx="7199362" cy="6191250"/>
          </a:xfrm>
        </p:grpSpPr>
        <p:pic>
          <p:nvPicPr>
            <p:cNvPr id="2" name="Picture 3" descr="C:\Users\Administrator\Desktop\00568e50c9c7b5d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44" y="333375"/>
              <a:ext cx="6191250" cy="6191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259632" y="2492896"/>
              <a:ext cx="792088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鹿</a:t>
              </a:r>
              <a:endPara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动作按钮: 第一张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195105" y="4371949"/>
            <a:ext cx="586063" cy="58606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619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7584" y="125952"/>
            <a:ext cx="7488832" cy="4729004"/>
            <a:chOff x="395536" y="167935"/>
            <a:chExt cx="8255000" cy="6305338"/>
          </a:xfrm>
        </p:grpSpPr>
        <p:pic>
          <p:nvPicPr>
            <p:cNvPr id="9218" name="Picture 2" descr="C:\Users\Administrator\Desktop\89577b521c5999f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67935"/>
              <a:ext cx="8255000" cy="5499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750444" y="5529425"/>
              <a:ext cx="1368152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鳄鱼</a:t>
              </a:r>
              <a:endPara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动作按钮: 第一张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195105" y="4371949"/>
            <a:ext cx="586063" cy="58606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04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9191650" cy="5143500"/>
            <a:chOff x="0" y="0"/>
            <a:chExt cx="9191650" cy="6858000"/>
          </a:xfrm>
        </p:grpSpPr>
        <p:pic>
          <p:nvPicPr>
            <p:cNvPr id="3074" name="Picture 2" descr="http://www.sinaimg.cn/dy/slidenews/1_img/2012_27/28436_177366_127948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28"/>
            <a:stretch/>
          </p:blipFill>
          <p:spPr bwMode="auto">
            <a:xfrm>
              <a:off x="0" y="0"/>
              <a:ext cx="919165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23528" y="2636912"/>
              <a:ext cx="1152128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飞天鼠</a:t>
              </a:r>
              <a:endPara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动作按钮: 第一张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195105" y="4371949"/>
            <a:ext cx="586063" cy="58606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64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操作说明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幻灯片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：点击每个动物图片，出现大图</a:t>
            </a:r>
            <a:endParaRPr lang="en-US" altLang="zh-CN" dirty="0" smtClean="0"/>
          </a:p>
          <a:p>
            <a:r>
              <a:rPr lang="zh-CN" altLang="en-US" dirty="0" smtClean="0"/>
              <a:t>幻灯片</a:t>
            </a:r>
            <a:r>
              <a:rPr lang="en-US" altLang="zh-CN" dirty="0" smtClean="0"/>
              <a:t>3-11</a:t>
            </a:r>
            <a:r>
              <a:rPr lang="zh-CN" altLang="en-US" dirty="0" smtClean="0"/>
              <a:t>：点击        回到幻灯片</a:t>
            </a:r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4" name="动作按钮: 第一张 3">
            <a:hlinkClick r:id="" action="ppaction://noaction" highlightClick="1">
              <a:snd r:embed="rId2" name="click.wav"/>
            </a:hlinkClick>
          </p:cNvPr>
          <p:cNvSpPr/>
          <p:nvPr/>
        </p:nvSpPr>
        <p:spPr>
          <a:xfrm>
            <a:off x="4139953" y="1779663"/>
            <a:ext cx="504056" cy="504056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38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40</Words>
  <Application>Microsoft Office PowerPoint</Application>
  <PresentationFormat>全屏显示(16:9)</PresentationFormat>
  <Paragraphs>21</Paragraphs>
  <Slides>12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操作说明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野生陆地 动物</dc:title>
  <dc:creator>Administrator</dc:creator>
  <cp:lastModifiedBy>Administrator</cp:lastModifiedBy>
  <cp:revision>9</cp:revision>
  <dcterms:created xsi:type="dcterms:W3CDTF">2017-03-23T13:50:33Z</dcterms:created>
  <dcterms:modified xsi:type="dcterms:W3CDTF">2017-06-07T15:30:13Z</dcterms:modified>
</cp:coreProperties>
</file>