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257" r:id="rId4"/>
    <p:sldId id="672" r:id="rId6"/>
    <p:sldId id="617" r:id="rId7"/>
    <p:sldId id="621" r:id="rId8"/>
    <p:sldId id="671" r:id="rId9"/>
    <p:sldId id="622" r:id="rId10"/>
    <p:sldId id="665" r:id="rId11"/>
    <p:sldId id="623" r:id="rId12"/>
    <p:sldId id="645" r:id="rId13"/>
    <p:sldId id="634" r:id="rId14"/>
    <p:sldId id="669" r:id="rId15"/>
    <p:sldId id="668" r:id="rId16"/>
    <p:sldId id="666" r:id="rId17"/>
    <p:sldId id="670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6" userDrawn="1">
          <p15:clr>
            <a:srgbClr val="A4A3A4"/>
          </p15:clr>
        </p15:guide>
        <p15:guide id="2" pos="39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8A9E"/>
    <a:srgbClr val="DDF8FF"/>
    <a:srgbClr val="1BAE84"/>
    <a:srgbClr val="3F82B3"/>
    <a:srgbClr val="3B5419"/>
    <a:srgbClr val="2E4314"/>
    <a:srgbClr val="5ACAA2"/>
    <a:srgbClr val="4E7524"/>
    <a:srgbClr val="A6D578"/>
    <a:srgbClr val="3F7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07" autoAdjust="0"/>
    <p:restoredTop sz="94660"/>
  </p:normalViewPr>
  <p:slideViewPr>
    <p:cSldViewPr showGuides="1">
      <p:cViewPr varScale="1">
        <p:scale>
          <a:sx n="82" d="100"/>
          <a:sy n="82" d="100"/>
        </p:scale>
        <p:origin x="-763" y="-91"/>
      </p:cViewPr>
      <p:guideLst>
        <p:guide orient="horz" pos="2076"/>
        <p:guide pos="39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1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课件空白页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.xml"/><Relationship Id="rId7" Type="http://schemas.openxmlformats.org/officeDocument/2006/relationships/image" Target="../media/image7.png"/><Relationship Id="rId6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tags" Target="../tags/tag3.xml"/><Relationship Id="rId3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1.png"/><Relationship Id="rId13" Type="http://schemas.openxmlformats.org/officeDocument/2006/relationships/image" Target="../media/image10.png"/><Relationship Id="rId12" Type="http://schemas.openxmlformats.org/officeDocument/2006/relationships/tags" Target="../tags/tag7.xml"/><Relationship Id="rId11" Type="http://schemas.openxmlformats.org/officeDocument/2006/relationships/image" Target="../media/image9.png"/><Relationship Id="rId10" Type="http://schemas.openxmlformats.org/officeDocument/2006/relationships/tags" Target="../tags/tag6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18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jpeg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tags" Target="../tags/tag9.xml"/><Relationship Id="rId3" Type="http://schemas.openxmlformats.org/officeDocument/2006/relationships/image" Target="../media/image37.png"/><Relationship Id="rId2" Type="http://schemas.openxmlformats.org/officeDocument/2006/relationships/tags" Target="../tags/tag8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首页无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37205" y="918845"/>
            <a:ext cx="6117590" cy="1586230"/>
          </a:xfrm>
        </p:spPr>
        <p:txBody>
          <a:bodyPr>
            <a:noAutofit/>
          </a:bodyPr>
          <a:lstStyle/>
          <a:p>
            <a:pPr algn="ctr" fontAlgn="base"/>
            <a:r>
              <a:rPr lang="zh-CN" altLang="zh-CN" sz="7600" b="1">
                <a:solidFill>
                  <a:srgbClr val="1C8B77"/>
                </a:solidFill>
                <a:latin typeface="黑体" panose="02010609060101010101" charset="-122"/>
                <a:ea typeface="黑体" panose="02010609060101010101" charset="-122"/>
              </a:rPr>
              <a:t>小学生的一天</a:t>
            </a:r>
            <a:br>
              <a:rPr lang="zh-CN" altLang="zh-CN" sz="3375" b="1">
                <a:latin typeface="黑体" panose="02010609060101010101" charset="-122"/>
                <a:ea typeface="黑体" panose="02010609060101010101" charset="-122"/>
              </a:rPr>
            </a:br>
            <a:endParaRPr lang="zh-CN" altLang="zh-CN" sz="1350" b="1" strike="noStrike" noProof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39404" y="0"/>
            <a:ext cx="1643074" cy="85723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096528" y="142852"/>
            <a:ext cx="1785950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 descr="微信图片_2023072715554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19830" y="715645"/>
            <a:ext cx="2327910" cy="2354580"/>
          </a:xfrm>
          <a:prstGeom prst="rect">
            <a:avLst/>
          </a:prstGeom>
        </p:spPr>
      </p:pic>
      <p:pic>
        <p:nvPicPr>
          <p:cNvPr id="9" name="图片 8" descr="微信图片_202307271556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533400"/>
            <a:ext cx="2790825" cy="2918460"/>
          </a:xfrm>
          <a:prstGeom prst="rect">
            <a:avLst/>
          </a:prstGeom>
        </p:spPr>
      </p:pic>
      <p:pic>
        <p:nvPicPr>
          <p:cNvPr id="10" name="图片 9" descr="微信图片_202307271556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527800" y="671830"/>
            <a:ext cx="2666365" cy="2780030"/>
          </a:xfrm>
          <a:prstGeom prst="rect">
            <a:avLst/>
          </a:prstGeom>
        </p:spPr>
      </p:pic>
      <p:pic>
        <p:nvPicPr>
          <p:cNvPr id="11" name="图片 10" descr="微信图片_2023072715562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627110" y="3496310"/>
            <a:ext cx="2987675" cy="3214370"/>
          </a:xfrm>
          <a:prstGeom prst="rect">
            <a:avLst/>
          </a:prstGeom>
        </p:spPr>
      </p:pic>
      <p:pic>
        <p:nvPicPr>
          <p:cNvPr id="13" name="图片 12" descr="微信图片_202307271556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16585" y="3717290"/>
            <a:ext cx="2957830" cy="2658110"/>
          </a:xfrm>
          <a:prstGeom prst="rect">
            <a:avLst/>
          </a:prstGeom>
        </p:spPr>
      </p:pic>
      <p:pic>
        <p:nvPicPr>
          <p:cNvPr id="14" name="图片 13" descr="微信图片_202307271556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586595" y="795655"/>
            <a:ext cx="2566035" cy="2468245"/>
          </a:xfrm>
          <a:prstGeom prst="rect">
            <a:avLst/>
          </a:prstGeom>
        </p:spPr>
      </p:pic>
      <p:pic>
        <p:nvPicPr>
          <p:cNvPr id="15" name="图片 14" descr="图片改手握笔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38612" y="3286124"/>
            <a:ext cx="2559548" cy="269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096528" y="142852"/>
            <a:ext cx="1785950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5415" y="981075"/>
            <a:ext cx="2680970" cy="2573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图片 111"/>
          <p:cNvPicPr/>
          <p:nvPr/>
        </p:nvPicPr>
        <p:blipFill>
          <a:blip r:embed="rId3"/>
          <a:stretch>
            <a:fillRect/>
          </a:stretch>
        </p:blipFill>
        <p:spPr>
          <a:xfrm>
            <a:off x="5120005" y="676275"/>
            <a:ext cx="4909185" cy="45567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991995" y="3789045"/>
            <a:ext cx="13823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7:00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10842" y="142852"/>
            <a:ext cx="1643074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3" name="图片 1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675" y="188595"/>
            <a:ext cx="4441190" cy="4013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82600"/>
            <a:ext cx="4866005" cy="50882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91995" y="3789045"/>
            <a:ext cx="13823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8:00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10842" y="142852"/>
            <a:ext cx="1643074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4200"/>
            <a:ext cx="4643755" cy="4697095"/>
          </a:xfrm>
          <a:prstGeom prst="rect">
            <a:avLst/>
          </a:prstGeom>
        </p:spPr>
      </p:pic>
      <p:pic>
        <p:nvPicPr>
          <p:cNvPr id="115" name="图片 114"/>
          <p:cNvPicPr/>
          <p:nvPr/>
        </p:nvPicPr>
        <p:blipFill>
          <a:blip r:embed="rId3"/>
          <a:stretch>
            <a:fillRect/>
          </a:stretch>
        </p:blipFill>
        <p:spPr>
          <a:xfrm>
            <a:off x="1127125" y="857250"/>
            <a:ext cx="3479165" cy="3096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991995" y="3789045"/>
            <a:ext cx="13823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8:30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C:\Users\Administrator\Desktop\实拍\小学生的一天-2-2.png小学生的一天-2-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9423" y="1557020"/>
            <a:ext cx="3609975" cy="350075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下课铃声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04420" y="5877560"/>
            <a:ext cx="523875" cy="5238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40970" y="116205"/>
            <a:ext cx="5012690" cy="684530"/>
            <a:chOff x="951" y="505"/>
            <a:chExt cx="7894" cy="1078"/>
          </a:xfrm>
        </p:grpSpPr>
        <p:sp>
          <p:nvSpPr>
            <p:cNvPr id="3" name="圆角矩形 2"/>
            <p:cNvSpPr/>
            <p:nvPr/>
          </p:nvSpPr>
          <p:spPr>
            <a:xfrm>
              <a:off x="1752" y="780"/>
              <a:ext cx="7093" cy="618"/>
            </a:xfrm>
            <a:prstGeom prst="roundRect">
              <a:avLst/>
            </a:prstGeom>
            <a:solidFill>
              <a:srgbClr val="5ACA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>
                  <a:solidFill>
                    <a:srgbClr val="03500C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</a:t>
              </a:r>
              <a:r>
                <a:rPr lang="zh-CN" altLang="zh-CN" sz="1400">
                  <a:solidFill>
                    <a:srgbClr val="3B5419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播放下课铃声音频，点击屏幕出现图片</a:t>
              </a:r>
              <a:endParaRPr lang="zh-CN" altLang="en-US" sz="1400">
                <a:solidFill>
                  <a:srgbClr val="3B5419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4" name="图片 3" descr="C:\Users\Administrator\Desktop\奇奇头\7.png7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951" y="505"/>
              <a:ext cx="1223" cy="1078"/>
            </a:xfrm>
            <a:prstGeom prst="rect">
              <a:avLst/>
            </a:prstGeom>
          </p:spPr>
        </p:pic>
      </p:grpSp>
      <p:pic>
        <p:nvPicPr>
          <p:cNvPr id="10" name="图片 9" descr="\\10.1.1.15\视频事业部\幼儿园组\A 课件\0309 福建-大班-社会数学-小学生的课间十分钟【蔚楠】\01 课件资源包\课件资源\图片资源\喝水.png喝水"/>
          <p:cNvPicPr>
            <a:picLocks noChangeAspect="1"/>
          </p:cNvPicPr>
          <p:nvPr/>
        </p:nvPicPr>
        <p:blipFill>
          <a:blip r:embed="rId7"/>
          <a:srcRect b="18690"/>
          <a:stretch>
            <a:fillRect/>
          </a:stretch>
        </p:blipFill>
        <p:spPr>
          <a:xfrm>
            <a:off x="4276725" y="1556385"/>
            <a:ext cx="3619500" cy="350139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C:\Users\Administrator\Desktop\实拍\小学生的一天-2-4.png小学生的一天-2-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109903" y="1556385"/>
            <a:ext cx="3663950" cy="352806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0239404" y="214290"/>
            <a:ext cx="1714512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showWhenStopped="0">
                <p:cTn id="15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10842" y="0"/>
            <a:ext cx="1881158" cy="928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2"/>
          <a:stretch>
            <a:fillRect/>
          </a:stretch>
        </p:blipFill>
        <p:spPr>
          <a:xfrm>
            <a:off x="1071245" y="548640"/>
            <a:ext cx="3248025" cy="285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55" y="332740"/>
            <a:ext cx="4651375" cy="48494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1995" y="3789045"/>
            <a:ext cx="18376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10:00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上课铃声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76810" y="5960110"/>
            <a:ext cx="528955" cy="511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40970" y="116205"/>
            <a:ext cx="5012690" cy="684530"/>
            <a:chOff x="951" y="505"/>
            <a:chExt cx="7894" cy="1078"/>
          </a:xfrm>
        </p:grpSpPr>
        <p:sp>
          <p:nvSpPr>
            <p:cNvPr id="3" name="圆角矩形 2"/>
            <p:cNvSpPr/>
            <p:nvPr/>
          </p:nvSpPr>
          <p:spPr>
            <a:xfrm>
              <a:off x="1752" y="780"/>
              <a:ext cx="7093" cy="618"/>
            </a:xfrm>
            <a:prstGeom prst="roundRect">
              <a:avLst/>
            </a:prstGeom>
            <a:solidFill>
              <a:srgbClr val="5ACA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>
                  <a:solidFill>
                    <a:srgbClr val="03500C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</a:t>
              </a:r>
              <a:r>
                <a:rPr lang="zh-CN" altLang="zh-CN" sz="1400">
                  <a:solidFill>
                    <a:srgbClr val="3B5419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点击屏幕播放上课铃声音频；再次点击屏幕出现图片</a:t>
              </a:r>
              <a:endParaRPr lang="zh-CN" altLang="en-US" sz="1400">
                <a:solidFill>
                  <a:srgbClr val="3B5419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pic>
          <p:nvPicPr>
            <p:cNvPr id="5" name="图片 4" descr="C:\Users\Administrator\Desktop\奇奇头\7.png7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951" y="505"/>
              <a:ext cx="1223" cy="1078"/>
            </a:xfrm>
            <a:prstGeom prst="rect">
              <a:avLst/>
            </a:prstGeom>
          </p:spPr>
        </p:pic>
      </p:grpSp>
      <p:pic>
        <p:nvPicPr>
          <p:cNvPr id="7" name="图片 6" descr="C:\Users\Administrator\Desktop\实拍\小学生的一天-2-6.png小学生的一天-2-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85865" y="1412875"/>
            <a:ext cx="5247005" cy="37668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C:\Users\Administrator\Desktop\把黑板后面的英文P掉.jpeg把黑板后面的英文P掉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721360" y="1412875"/>
            <a:ext cx="5247005" cy="376745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10272107" y="260645"/>
            <a:ext cx="1643074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showWhenStopped="0">
                <p:cTn id="13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239404" y="214290"/>
            <a:ext cx="1952596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2"/>
          <a:stretch>
            <a:fillRect/>
          </a:stretch>
        </p:blipFill>
        <p:spPr>
          <a:xfrm>
            <a:off x="488950" y="548640"/>
            <a:ext cx="3243580" cy="2934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4439920" y="1268730"/>
            <a:ext cx="6187440" cy="424624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343660" y="3644900"/>
            <a:ext cx="18548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12:00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351723" y="5301615"/>
            <a:ext cx="7395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到了下午，还会有科学、美术、音乐课。小学生每天的课都不一样，每天都能学到不一样的新知识、新本领</a:t>
            </a:r>
            <a:endParaRPr lang="zh-CN" altLang="en-US" sz="12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5" name="图片 4" descr="C:\Users\Administrator\Desktop\实拍\小学生的一天-2-9.png小学生的一天-2-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95775" y="1557020"/>
            <a:ext cx="3614420" cy="35293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C:\Users\Administrator\Desktop\实拍\小学生的一天-2-10.png小学生的一天-2-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98155" y="1556385"/>
            <a:ext cx="3615055" cy="352615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图虫创意-966759282649071681"/>
          <p:cNvPicPr>
            <a:picLocks noChangeAspect="1"/>
          </p:cNvPicPr>
          <p:nvPr/>
        </p:nvPicPr>
        <p:blipFill>
          <a:blip r:embed="rId4"/>
          <a:srcRect l="2801" t="2269" r="31657" b="4880"/>
          <a:stretch>
            <a:fillRect/>
          </a:stretch>
        </p:blipFill>
        <p:spPr>
          <a:xfrm>
            <a:off x="498475" y="1556385"/>
            <a:ext cx="3597275" cy="354520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0239404" y="0"/>
            <a:ext cx="1714512" cy="928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239404" y="214290"/>
            <a:ext cx="1952596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665" y="764540"/>
            <a:ext cx="5401310" cy="5194935"/>
          </a:xfrm>
          <a:prstGeom prst="rect">
            <a:avLst/>
          </a:prstGeom>
        </p:spPr>
      </p:pic>
      <p:pic>
        <p:nvPicPr>
          <p:cNvPr id="110" name="图片 109"/>
          <p:cNvPicPr/>
          <p:nvPr/>
        </p:nvPicPr>
        <p:blipFill>
          <a:blip r:embed="rId3"/>
          <a:stretch>
            <a:fillRect/>
          </a:stretch>
        </p:blipFill>
        <p:spPr>
          <a:xfrm>
            <a:off x="1415415" y="692785"/>
            <a:ext cx="2938145" cy="2698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991995" y="3789045"/>
            <a:ext cx="16992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16:30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239404" y="214290"/>
            <a:ext cx="1952596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tretch>
            <a:fillRect/>
          </a:stretch>
        </p:blipFill>
        <p:spPr>
          <a:xfrm>
            <a:off x="1034415" y="760730"/>
            <a:ext cx="3398520" cy="3096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790" y="615315"/>
            <a:ext cx="5414645" cy="48666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91995" y="4077335"/>
            <a:ext cx="19094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17:00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935163" y="5474335"/>
            <a:ext cx="8321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放学回到家，小学生要完成当天的作业，帮助自己记牢新知识。还会预习明天的学习内容，这样上课的时候就能学得更快。</a:t>
            </a:r>
            <a:endParaRPr lang="zh-CN" altLang="en-US" sz="1200">
              <a:solidFill>
                <a:schemeClr val="bg1">
                  <a:lumMod val="8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10842" y="0"/>
            <a:ext cx="1881158" cy="928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4" name="图片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704215" y="361315"/>
            <a:ext cx="3813175" cy="354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991995" y="4077335"/>
            <a:ext cx="20434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18:00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8" name="图片 7" descr="图片改手握笔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6" y="500042"/>
            <a:ext cx="4690468" cy="4942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通用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10842" y="0"/>
            <a:ext cx="1881158" cy="928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4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7" name="图片 106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95960" y="836930"/>
            <a:ext cx="3328670" cy="3131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r="1657"/>
          <a:stretch>
            <a:fillRect/>
          </a:stretch>
        </p:blipFill>
        <p:spPr>
          <a:xfrm>
            <a:off x="5153660" y="155575"/>
            <a:ext cx="4974590" cy="5443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59560" y="4221480"/>
            <a:ext cx="16681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9060101010101" charset="-122"/>
                <a:sym typeface="+mn-ea"/>
              </a:rPr>
              <a:t>21:00</a:t>
            </a:r>
            <a:endParaRPr lang="en-US" altLang="zh-CN" sz="4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PLACING_PICTURE_USER_VIEWPORT" val="{&quot;height&quot;:5325,&quot;width&quot;:5265}"/>
  <p:tag name="KSO_WM_UNIT_PLACING_PICTURE_USER_RELATIVERECTANGLE" val="{&quot;bottom&quot;:0,&quot;left&quot;:0,&quot;right&quot;:0,&quot;top&quot;:0}"/>
  <p:tag name="KSO_WM_UNIT_PLACING_PICTURE_COLLAGE_RELATIVERECTANGLE" val="{&quot;bottom&quot;:0.25811761976905173,&quot;left&quot;:0,&quot;right&quot;:0,&quot;top&quot;:0.25811761976905173}"/>
  <p:tag name="KSO_WM_UNIT_PLACING_PICTURE_COLLAGE_VIEWPORT" val="{&quot;height&quot;:2852,&quot;width&quot;:5828.999999999998}"/>
</p:tagLst>
</file>

<file path=ppt/tags/tag3.xml><?xml version="1.0" encoding="utf-8"?>
<p:tagLst xmlns:p="http://schemas.openxmlformats.org/presentationml/2006/main">
  <p:tag name="KSO_WM_UNIT_PLACING_PICTURE_USER_VIEWPORT" val="{&quot;height&quot;:5490,&quot;width&quot;:5250}"/>
  <p:tag name="KSO_WM_UNIT_PLACING_PICTURE_USER_RELATIVERECTANGLE" val="{&quot;bottom&quot;:0,&quot;left&quot;:0,&quot;right&quot;:0,&quot;top&quot;:0}"/>
  <p:tag name="KSO_WM_UNIT_PLACING_PICTURE_COLLAGE_RELATIVERECTANGLE" val="{&quot;bottom&quot;:0.266055721018049,&quot;left&quot;:0,&quot;right&quot;:0,&quot;top&quot;:0.266055721018049}"/>
  <p:tag name="KSO_WM_UNIT_PLACING_PICTURE_COLLAGE_VIEWPORT" val="{&quot;height&quot;:2852,&quot;width&quot;:5828.999999999998}"/>
</p:tagLst>
</file>

<file path=ppt/tags/tag4.xml><?xml version="1.0" encoding="utf-8"?>
<p:tagLst xmlns:p="http://schemas.openxmlformats.org/presentationml/2006/main">
  <p:tag name="KSO_WM_UNIT_PLACING_PICTURE_USER_VIEWPORT" val="{&quot;height&quot;:5505,&quot;width&quot;:5280}"/>
  <p:tag name="KSO_WM_UNIT_PLACING_PICTURE_USER_RELATIVERECTANGLE" val="{&quot;bottom&quot;:0,&quot;left&quot;:0,&quot;right&quot;:0,&quot;top&quot;:0}"/>
  <p:tag name="KSO_WM_UNIT_PLACING_PICTURE_COLLAGE_RELATIVERECTANGLE" val="{&quot;bottom&quot;:0.2653599894916098,&quot;left&quot;:0,&quot;right&quot;:0,&quot;top&quot;:0.2653599894916098}"/>
  <p:tag name="KSO_WM_UNIT_PLACING_PICTURE_COLLAGE_VIEWPORT" val="{&quot;height&quot;:2852,&quot;width&quot;:5828.999999999998}"/>
</p:tagLst>
</file>

<file path=ppt/tags/tag5.xml><?xml version="1.0" encoding="utf-8"?>
<p:tagLst xmlns:p="http://schemas.openxmlformats.org/presentationml/2006/main">
  <p:tag name="KSO_WM_UNIT_PLACING_PICTURE_USER_VIEWPORT" val="{&quot;height&quot;:5730,&quot;width&quot;:5325}"/>
  <p:tag name="KSO_WM_UNIT_PLACING_PICTURE_USER_RELATIVERECTANGLE" val="{&quot;bottom&quot;:0,&quot;left&quot;:0,&quot;right&quot;:0,&quot;top&quot;:0}"/>
  <p:tag name="KSO_WM_UNIT_PLACING_PICTURE_COLLAGE_RELATIVERECTANGLE" val="{&quot;bottom&quot;:0.3324785846898384,&quot;left&quot;:0,&quot;right&quot;:0,&quot;top&quot;:0.3324785846898384}"/>
  <p:tag name="KSO_WM_UNIT_PLACING_PICTURE_COLLAGE_VIEWPORT" val="{&quot;height&quot;:2101.5,&quot;width&quot;:5828.999999999998}"/>
</p:tagLst>
</file>

<file path=ppt/tags/tag6.xml><?xml version="1.0" encoding="utf-8"?>
<p:tagLst xmlns:p="http://schemas.openxmlformats.org/presentationml/2006/main">
  <p:tag name="KSO_WM_UNIT_PLACING_PICTURE_USER_VIEWPORT" val="{&quot;height&quot;:6255,&quot;width&quot;:6960}"/>
  <p:tag name="KSO_WM_UNIT_PLACING_PICTURE_USER_RELATIVERECTANGLE" val="{&quot;bottom&quot;:0,&quot;left&quot;:0,&quot;right&quot;:0,&quot;top&quot;:0}"/>
  <p:tag name="KSO_WM_UNIT_PLACING_PICTURE_COLLAGE_RELATIVERECTANGLE" val="{&quot;bottom&quot;:0.29942016536024907,&quot;left&quot;:0,&quot;right&quot;:0,&quot;top&quot;:0.29942016536024907}"/>
  <p:tag name="KSO_WM_UNIT_PLACING_PICTURE_COLLAGE_VIEWPORT" val="{&quot;height&quot;:2101.5,&quot;width&quot;:5828.999999999998}"/>
</p:tagLst>
</file>

<file path=ppt/tags/tag7.xml><?xml version="1.0" encoding="utf-8"?>
<p:tagLst xmlns:p="http://schemas.openxmlformats.org/presentationml/2006/main">
  <p:tag name="KSO_WM_UNIT_PLACING_PICTURE_USER_VIEWPORT" val="{&quot;height&quot;:6810,&quot;width&quot;:7080}"/>
  <p:tag name="KSO_WM_UNIT_PLACING_PICTURE_USER_RELATIVERECTANGLE" val="{&quot;bottom&quot;:0,&quot;left&quot;:0,&quot;right&quot;:0,&quot;top&quot;:0}"/>
  <p:tag name="KSO_WM_UNIT_PLACING_PICTURE_COLLAGE_RELATIVERECTANGLE" val="{&quot;bottom&quot;:0.31259054869961295,&quot;left&quot;:0,&quot;right&quot;:0,&quot;top&quot;:0.31259054869961295}"/>
  <p:tag name="KSO_WM_UNIT_PLACING_PICTURE_COLLAGE_VIEWPORT" val="{&quot;height&quot;:2101.5,&quot;width&quot;:5828.999999999998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DOC_GUID" val="{0943ccc9-aa61-4df6-ae28-f7091b3cb5dc}"/>
  <p:tag name="COMMONDATA" val="eyJoZGlkIjoiMzg5NDkzODY5OTg5ZWEyNDdmZmZkNTJiZTlmYjA2YT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DC3B3"/>
        </a:solidFill>
        <a:ln>
          <a:noFill/>
        </a:ln>
      </a:spPr>
      <a:bodyPr rtlCol="0" anchor="ctr"/>
      <a:lstStyle>
        <a:defPPr marL="342900" indent="-342900" algn="l">
          <a:lnSpc>
            <a:spcPct val="150000"/>
          </a:lnSpc>
          <a:buFont typeface="Wingdings" panose="05000000000000000000" charset="0"/>
          <a:buChar char="l"/>
          <a:defRPr lang="zh-CN" altLang="en-US" sz="2400">
            <a:solidFill>
              <a:schemeClr val="tx1"/>
            </a:solidFill>
            <a:latin typeface="黑体" panose="02010609060101010101" charset="-122"/>
            <a:ea typeface="黑体" panose="02010609060101010101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lang="zh-CN" altLang="zh-CN" sz="2000">
            <a:solidFill>
              <a:srgbClr val="FF0000"/>
            </a:solidFill>
            <a:latin typeface="黑体" panose="02010609060101010101" charset="-122"/>
            <a:ea typeface="黑体" panose="02010609060101010101" charset="-122"/>
            <a:cs typeface="黑体" panose="02010609060101010101" charset="-122"/>
            <a:sym typeface="+mn-ea"/>
          </a:defRPr>
        </a:defPPr>
      </a:lstStyle>
    </a:txDef>
  </a:objectDefaul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WPS 演示</Application>
  <PresentationFormat>自定义</PresentationFormat>
  <Paragraphs>28</Paragraphs>
  <Slides>14</Slides>
  <Notes>3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Wingdings</vt:lpstr>
      <vt:lpstr>黑体</vt:lpstr>
      <vt:lpstr>微软雅黑</vt:lpstr>
      <vt:lpstr>楷体</vt:lpstr>
      <vt:lpstr>Arial Unicode MS</vt:lpstr>
      <vt:lpstr>Calibri</vt:lpstr>
      <vt:lpstr>默认设计模板</vt:lpstr>
      <vt:lpstr>自定义设计方案</vt:lpstr>
      <vt:lpstr>小学生的一天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小学生的一天 </dc:title>
  <dc:creator>x</dc:creator>
  <cp:lastModifiedBy>圆圆</cp:lastModifiedBy>
  <cp:revision>221</cp:revision>
  <dcterms:created xsi:type="dcterms:W3CDTF">2019-02-28T07:53:00Z</dcterms:created>
  <dcterms:modified xsi:type="dcterms:W3CDTF">2025-06-10T09:09:25Z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2E394B2E2CFB4B7C954D11215961B0EF</vt:lpwstr>
  </property>
</Properties>
</file>