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9" r:id="rId11"/>
    <p:sldId id="270" r:id="rId12"/>
    <p:sldId id="271" r:id="rId13"/>
    <p:sldId id="272" r:id="rId14"/>
    <p:sldId id="273" r:id="rId15"/>
    <p:sldId id="274" r:id="rId16"/>
    <p:sldId id="275" r:id="rId17"/>
    <p:sldId id="276" r:id="rId18"/>
    <p:sldId id="277" r:id="rId19"/>
    <p:sldId id="278" r:id="rId20"/>
    <p:sldId id="279" r:id="rId21"/>
    <p:sldId id="280" r:id="rId22"/>
    <p:sldId id="281" r:id="rId23"/>
    <p:sldId id="282" r:id="rId24"/>
    <p:sldId id="283" r:id="rId25"/>
    <p:sldId id="284" r:id="rId26"/>
    <p:sldId id="285" r:id="rId27"/>
    <p:sldId id="286" r:id="rId28"/>
    <p:sldId id="287" r:id="rId29"/>
    <p:sldId id="288" r:id="rId30"/>
    <p:sldId id="289" r:id="rId31"/>
    <p:sldId id="290" r:id="rId32"/>
    <p:sldId id="291" r:id="rId33"/>
    <p:sldId id="292" r:id="rId34"/>
    <p:sldId id="293" r:id="rId35"/>
    <p:sldId id="294" r:id="rId36"/>
    <p:sldId id="295" r:id="rId37"/>
    <p:sldId id="296" r:id="rId38"/>
    <p:sldId id="297" r:id="rId39"/>
    <p:sldId id="298" r:id="rId40"/>
    <p:sldId id="301" r:id="rId41"/>
  </p:sldIdLst>
  <p:sldSz cx="9144000" cy="6858000" type="screen4x3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4" autoAdjust="0"/>
    <p:restoredTop sz="94620" autoAdjust="0"/>
  </p:normalViewPr>
  <p:slideViewPr>
    <p:cSldViewPr>
      <p:cViewPr varScale="1">
        <p:scale>
          <a:sx n="101" d="100"/>
          <a:sy n="101" d="100"/>
        </p:scale>
        <p:origin x="-1596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3FC4D4-7FD7-4F5C-B9E0-5619E5279703}" type="datetimeFigureOut">
              <a:rPr lang="zh-CN" altLang="en-US" smtClean="0"/>
              <a:t>2017/4/27 Thursday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06481E-5A4F-41AC-A80D-D20930290B7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81576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06481E-5A4F-41AC-A80D-D20930290B79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436247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0AD3B9-4B8B-432A-9022-DB71FA77E2E3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84168412"/>
      </p:ext>
    </p:extLst>
  </p:cSld>
  <p:clrMapOvr>
    <a:masterClrMapping/>
  </p:clrMapOvr>
  <p:transition spd="med" advTm="5000">
    <p:push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A5E799-617A-4B9D-95AE-86B1E6DF0BE7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43705401"/>
      </p:ext>
    </p:extLst>
  </p:cSld>
  <p:clrMapOvr>
    <a:masterClrMapping/>
  </p:clrMapOvr>
  <p:transition spd="med" advTm="5000">
    <p:push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17C127-742F-4AD3-8B7B-0495F503E653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383084088"/>
      </p:ext>
    </p:extLst>
  </p:cSld>
  <p:clrMapOvr>
    <a:masterClrMapping/>
  </p:clrMapOvr>
  <p:transition spd="med" advTm="5000">
    <p:push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5EC612-3FF0-446F-AE39-FBD0405F6E6B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97771720"/>
      </p:ext>
    </p:extLst>
  </p:cSld>
  <p:clrMapOvr>
    <a:masterClrMapping/>
  </p:clrMapOvr>
  <p:transition spd="med" advTm="5000">
    <p:push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A6C335-97C6-48FC-BE90-726E588B1EA2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798423993"/>
      </p:ext>
    </p:extLst>
  </p:cSld>
  <p:clrMapOvr>
    <a:masterClrMapping/>
  </p:clrMapOvr>
  <p:transition spd="med" advTm="5000">
    <p:push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D02D54-38C5-405C-802B-A072CD8BBA5A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017155428"/>
      </p:ext>
    </p:extLst>
  </p:cSld>
  <p:clrMapOvr>
    <a:masterClrMapping/>
  </p:clrMapOvr>
  <p:transition spd="med" advTm="5000">
    <p:push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BE306E-C5EA-4EEC-AB6E-E07B676FDD8E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286852603"/>
      </p:ext>
    </p:extLst>
  </p:cSld>
  <p:clrMapOvr>
    <a:masterClrMapping/>
  </p:clrMapOvr>
  <p:transition spd="med" advTm="5000">
    <p:push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797761-B7AE-40A6-A23E-E3EF59FB9A1A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463803471"/>
      </p:ext>
    </p:extLst>
  </p:cSld>
  <p:clrMapOvr>
    <a:masterClrMapping/>
  </p:clrMapOvr>
  <p:transition spd="med" advTm="5000">
    <p:push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11BBE4-0CF2-4949-93F0-22B15A34FA29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240894688"/>
      </p:ext>
    </p:extLst>
  </p:cSld>
  <p:clrMapOvr>
    <a:masterClrMapping/>
  </p:clrMapOvr>
  <p:transition spd="med" advTm="5000">
    <p:push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E62950-C45C-4AD5-836C-A9C4CDC4181F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25160964"/>
      </p:ext>
    </p:extLst>
  </p:cSld>
  <p:clrMapOvr>
    <a:masterClrMapping/>
  </p:clrMapOvr>
  <p:transition spd="med" advTm="5000">
    <p:push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3F3D3A-8B1F-4AEF-B9E0-B9AA694215B8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080841855"/>
      </p:ext>
    </p:extLst>
  </p:cSld>
  <p:clrMapOvr>
    <a:masterClrMapping/>
  </p:clrMapOvr>
  <p:transition spd="med" advTm="5000">
    <p:push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7EAE3486-743A-4EAC-97C5-B8FCB3D3699E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 advTm="5000">
    <p:push dir="r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endParaRPr lang="zh-CN" altLang="zh-CN" smtClean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zh-CN" altLang="zh-CN" smtClean="0"/>
          </a:p>
        </p:txBody>
      </p:sp>
      <p:pic>
        <p:nvPicPr>
          <p:cNvPr id="2052" name="Picture 4" descr="1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10000">
    <p:push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zh-CN" altLang="zh-CN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0"/>
            <a:ext cx="8229600" cy="6126163"/>
          </a:xfrm>
        </p:spPr>
        <p:txBody>
          <a:bodyPr/>
          <a:lstStyle/>
          <a:p>
            <a:pPr eaLnBrk="1" hangingPunct="1"/>
            <a:endParaRPr lang="zh-CN" altLang="zh-CN" smtClean="0"/>
          </a:p>
        </p:txBody>
      </p:sp>
      <p:pic>
        <p:nvPicPr>
          <p:cNvPr id="3076" name="Picture 4" descr="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8000">
    <p:push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zh-CN" altLang="zh-CN" smtClean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zh-CN" altLang="zh-CN" smtClean="0"/>
          </a:p>
        </p:txBody>
      </p:sp>
      <p:pic>
        <p:nvPicPr>
          <p:cNvPr id="4100" name="Picture 4" descr="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5000">
    <p:push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zh-CN" altLang="zh-CN" smtClean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zh-CN" altLang="zh-CN" smtClean="0"/>
          </a:p>
        </p:txBody>
      </p:sp>
      <p:pic>
        <p:nvPicPr>
          <p:cNvPr id="5124" name="Picture 4" descr="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5000">
    <p:push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zh-CN" altLang="zh-CN" smtClean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zh-CN" altLang="zh-CN" smtClean="0"/>
          </a:p>
        </p:txBody>
      </p:sp>
      <p:pic>
        <p:nvPicPr>
          <p:cNvPr id="6148" name="Picture 4" descr="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10000">
    <p:push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zh-CN" altLang="zh-CN" smtClean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zh-CN" altLang="zh-CN" smtClean="0"/>
          </a:p>
        </p:txBody>
      </p:sp>
      <p:pic>
        <p:nvPicPr>
          <p:cNvPr id="7172" name="Picture 4" descr="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5000">
    <p:push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zh-CN" altLang="zh-CN" smtClean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zh-CN" altLang="zh-CN" smtClean="0"/>
          </a:p>
        </p:txBody>
      </p:sp>
      <p:pic>
        <p:nvPicPr>
          <p:cNvPr id="8196" name="Picture 4" descr="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5000">
    <p:push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zh-CN" altLang="zh-CN" smtClean="0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zh-CN" altLang="zh-CN" smtClean="0"/>
          </a:p>
        </p:txBody>
      </p:sp>
      <p:pic>
        <p:nvPicPr>
          <p:cNvPr id="9220" name="Picture 4" descr="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6000">
    <p:push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zh-CN" altLang="zh-CN" smtClean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zh-CN" altLang="zh-CN" smtClean="0"/>
          </a:p>
        </p:txBody>
      </p:sp>
      <p:grpSp>
        <p:nvGrpSpPr>
          <p:cNvPr id="10244" name="组合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0245" name="Picture 4" descr="9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9144000" cy="685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" name="矩形 1"/>
            <p:cNvSpPr/>
            <p:nvPr/>
          </p:nvSpPr>
          <p:spPr>
            <a:xfrm>
              <a:off x="2771775" y="5876925"/>
              <a:ext cx="56515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</p:spTree>
  </p:cSld>
  <p:clrMapOvr>
    <a:masterClrMapping/>
  </p:clrMapOvr>
  <p:transition spd="slow" advTm="5000">
    <p:push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zh-CN" altLang="zh-CN" smtClean="0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zh-CN" altLang="zh-CN" smtClean="0"/>
          </a:p>
        </p:txBody>
      </p:sp>
      <p:pic>
        <p:nvPicPr>
          <p:cNvPr id="11268" name="Picture 4" descr="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5000">
    <p:push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zh-CN" altLang="zh-CN" smtClean="0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zh-CN" altLang="zh-CN" smtClean="0"/>
          </a:p>
        </p:txBody>
      </p:sp>
      <p:pic>
        <p:nvPicPr>
          <p:cNvPr id="12292" name="Picture 4" descr="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5000">
    <p:push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zh-CN" altLang="zh-CN" smtClean="0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zh-CN" altLang="zh-CN" smtClean="0"/>
          </a:p>
        </p:txBody>
      </p:sp>
      <p:pic>
        <p:nvPicPr>
          <p:cNvPr id="13316" name="Picture 4" descr="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7000">
    <p:push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zh-CN" altLang="zh-CN" smtClean="0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zh-CN" altLang="zh-CN" smtClean="0"/>
          </a:p>
        </p:txBody>
      </p:sp>
      <p:pic>
        <p:nvPicPr>
          <p:cNvPr id="14340" name="Picture 4" descr="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5000">
    <p:push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zh-CN" altLang="zh-CN" smtClean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zh-CN" altLang="zh-CN" smtClean="0"/>
          </a:p>
        </p:txBody>
      </p:sp>
      <p:pic>
        <p:nvPicPr>
          <p:cNvPr id="15364" name="Picture 4" descr="1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5000">
    <p:push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zh-CN" altLang="zh-CN" smtClean="0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zh-CN" altLang="zh-CN" smtClean="0"/>
          </a:p>
        </p:txBody>
      </p:sp>
      <p:pic>
        <p:nvPicPr>
          <p:cNvPr id="16388" name="Picture 4" descr="1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5000">
    <p:push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zh-CN" altLang="zh-CN" smtClean="0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zh-CN" altLang="zh-CN" smtClean="0"/>
          </a:p>
        </p:txBody>
      </p:sp>
      <p:pic>
        <p:nvPicPr>
          <p:cNvPr id="17412" name="Picture 4" descr="1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5000">
    <p:push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zh-CN" altLang="zh-CN" smtClean="0"/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zh-CN" altLang="zh-CN" smtClean="0"/>
          </a:p>
        </p:txBody>
      </p:sp>
      <p:pic>
        <p:nvPicPr>
          <p:cNvPr id="18436" name="Picture 4" descr="1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5000">
    <p:push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zh-CN" altLang="zh-CN" smtClean="0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zh-CN" altLang="zh-CN" smtClean="0"/>
          </a:p>
        </p:txBody>
      </p:sp>
      <p:pic>
        <p:nvPicPr>
          <p:cNvPr id="19460" name="Picture 4" descr="1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5000">
    <p:push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zh-CN" altLang="zh-CN" smtClean="0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zh-CN" altLang="zh-CN" smtClean="0"/>
          </a:p>
        </p:txBody>
      </p:sp>
      <p:pic>
        <p:nvPicPr>
          <p:cNvPr id="20484" name="Picture 4" descr="1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5000">
    <p:push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zh-CN" altLang="zh-CN" smtClean="0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zh-CN" altLang="zh-CN" smtClean="0"/>
          </a:p>
        </p:txBody>
      </p:sp>
      <p:pic>
        <p:nvPicPr>
          <p:cNvPr id="21508" name="Picture 4" descr="2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5000">
    <p:push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zh-CN" altLang="zh-CN" smtClean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zh-CN" altLang="zh-CN" smtClean="0"/>
          </a:p>
        </p:txBody>
      </p:sp>
      <p:pic>
        <p:nvPicPr>
          <p:cNvPr id="22532" name="Picture 4" descr="2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5000">
    <p:push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zh-CN" altLang="zh-CN" smtClean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zh-CN" altLang="zh-CN" smtClean="0"/>
          </a:p>
        </p:txBody>
      </p:sp>
      <p:pic>
        <p:nvPicPr>
          <p:cNvPr id="23556" name="Picture 4" descr="2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5000">
    <p:push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zh-CN" altLang="zh-CN" smtClean="0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zh-CN" altLang="zh-CN" smtClean="0"/>
          </a:p>
        </p:txBody>
      </p:sp>
      <p:pic>
        <p:nvPicPr>
          <p:cNvPr id="24580" name="Picture 4" descr="2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5000">
    <p:push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zh-CN" altLang="zh-CN" smtClean="0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zh-CN" altLang="zh-CN" smtClean="0"/>
          </a:p>
        </p:txBody>
      </p:sp>
      <p:pic>
        <p:nvPicPr>
          <p:cNvPr id="25604" name="Picture 4" descr="2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5000">
    <p:push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zh-CN" altLang="zh-CN" smtClean="0"/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zh-CN" altLang="zh-CN" smtClean="0"/>
          </a:p>
        </p:txBody>
      </p:sp>
      <p:pic>
        <p:nvPicPr>
          <p:cNvPr id="26628" name="Picture 4" descr="2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5000">
    <p:push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zh-CN" altLang="zh-CN" smtClean="0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zh-CN" altLang="zh-CN" smtClean="0"/>
          </a:p>
        </p:txBody>
      </p:sp>
      <p:pic>
        <p:nvPicPr>
          <p:cNvPr id="27652" name="Picture 4" descr="2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5000">
    <p:push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zh-CN" altLang="zh-CN" smtClean="0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zh-CN" altLang="zh-CN" smtClean="0"/>
          </a:p>
        </p:txBody>
      </p:sp>
      <p:pic>
        <p:nvPicPr>
          <p:cNvPr id="28676" name="Picture 4" descr="2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5000">
    <p:push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zh-CN" altLang="zh-CN" smtClean="0"/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zh-CN" altLang="zh-CN" smtClean="0"/>
          </a:p>
        </p:txBody>
      </p:sp>
      <p:pic>
        <p:nvPicPr>
          <p:cNvPr id="29700" name="Picture 4" descr="2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7000">
    <p:push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zh-CN" altLang="zh-CN" smtClean="0"/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zh-CN" altLang="zh-CN" smtClean="0"/>
          </a:p>
        </p:txBody>
      </p:sp>
      <p:pic>
        <p:nvPicPr>
          <p:cNvPr id="30724" name="Picture 4" descr="2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7000">
    <p:push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zh-CN" altLang="zh-CN" smtClean="0"/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zh-CN" altLang="zh-CN" smtClean="0"/>
          </a:p>
        </p:txBody>
      </p:sp>
      <p:pic>
        <p:nvPicPr>
          <p:cNvPr id="31748" name="Picture 4" descr="3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8000">
    <p:push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zh-CN" altLang="zh-CN" smtClean="0"/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zh-CN" altLang="zh-CN" smtClean="0"/>
          </a:p>
        </p:txBody>
      </p:sp>
      <p:pic>
        <p:nvPicPr>
          <p:cNvPr id="32772" name="Picture 4" descr="3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6000">
    <p:push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zh-CN" altLang="zh-CN" smtClean="0"/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zh-CN" altLang="zh-CN" smtClean="0"/>
          </a:p>
        </p:txBody>
      </p:sp>
      <p:pic>
        <p:nvPicPr>
          <p:cNvPr id="33796" name="Picture 4" descr="3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8000">
    <p:push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zh-CN" altLang="zh-CN" smtClean="0"/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zh-CN" altLang="zh-CN" smtClean="0"/>
          </a:p>
        </p:txBody>
      </p:sp>
      <p:pic>
        <p:nvPicPr>
          <p:cNvPr id="34820" name="Picture 4" descr="3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669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5000">
    <p:push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zh-CN" altLang="zh-CN" smtClean="0"/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zh-CN" altLang="zh-CN" smtClean="0"/>
          </a:p>
        </p:txBody>
      </p:sp>
      <p:pic>
        <p:nvPicPr>
          <p:cNvPr id="35844" name="Picture 4" descr="3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5000">
    <p:push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zh-CN" altLang="zh-CN" smtClean="0"/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zh-CN" altLang="zh-CN" smtClean="0"/>
          </a:p>
        </p:txBody>
      </p:sp>
      <p:pic>
        <p:nvPicPr>
          <p:cNvPr id="36868" name="Picture 4" descr="3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7000">
    <p:push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zh-CN" altLang="zh-CN" smtClean="0"/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zh-CN" altLang="zh-CN" smtClean="0"/>
          </a:p>
        </p:txBody>
      </p:sp>
      <p:pic>
        <p:nvPicPr>
          <p:cNvPr id="37892" name="Picture 4" descr="3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0350"/>
            <a:ext cx="9144000" cy="659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5000">
    <p:push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zh-CN" altLang="zh-CN" smtClean="0"/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zh-CN" altLang="zh-CN" smtClean="0"/>
          </a:p>
        </p:txBody>
      </p:sp>
      <p:pic>
        <p:nvPicPr>
          <p:cNvPr id="38916" name="Picture 4" descr="3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5000">
    <p:push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zh-CN" altLang="zh-CN" smtClean="0"/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zh-CN" altLang="zh-CN" smtClean="0"/>
          </a:p>
        </p:txBody>
      </p:sp>
      <p:pic>
        <p:nvPicPr>
          <p:cNvPr id="39940" name="Picture 4" descr="3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5000">
    <p:push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zh-CN" altLang="zh-CN" smtClean="0"/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zh-CN" altLang="zh-CN" smtClean="0"/>
          </a:p>
        </p:txBody>
      </p:sp>
      <p:pic>
        <p:nvPicPr>
          <p:cNvPr id="40964" name="Picture 4" descr="3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0"/>
            <a:ext cx="896461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5000">
    <p:push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pPr eaLnBrk="1" hangingPunct="1"/>
            <a:r>
              <a:rPr lang="zh-CN" altLang="en-US" smtClean="0"/>
              <a:t>故事讲完了</a:t>
            </a:r>
          </a:p>
        </p:txBody>
      </p:sp>
      <p:pic>
        <p:nvPicPr>
          <p:cNvPr id="41988" name="Picture 4" descr="40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673"/>
          <a:stretch/>
        </p:blipFill>
        <p:spPr bwMode="auto">
          <a:xfrm>
            <a:off x="-36512" y="2060848"/>
            <a:ext cx="9144000" cy="42090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5000">
    <p:push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212</TotalTime>
  <Words>4</Words>
  <Application>Microsoft Office PowerPoint</Application>
  <PresentationFormat>全屏显示(4:3)</PresentationFormat>
  <Paragraphs>2</Paragraphs>
  <Slides>40</Slides>
  <Notes>1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40</vt:i4>
      </vt:variant>
    </vt:vector>
  </HeadingPairs>
  <TitlesOfParts>
    <vt:vector size="41" baseType="lpstr">
      <vt:lpstr>默认设计模板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故事讲完了</vt:lpstr>
    </vt:vector>
  </TitlesOfParts>
  <Company>金宝贝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yang</dc:creator>
  <cp:lastModifiedBy>Administrator</cp:lastModifiedBy>
  <cp:revision>15</cp:revision>
  <dcterms:created xsi:type="dcterms:W3CDTF">2009-03-16T02:58:11Z</dcterms:created>
  <dcterms:modified xsi:type="dcterms:W3CDTF">2017-04-27T08:46:05Z</dcterms:modified>
</cp:coreProperties>
</file>