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57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71" autoAdjust="0"/>
  </p:normalViewPr>
  <p:slideViewPr>
    <p:cSldViewPr>
      <p:cViewPr varScale="1">
        <p:scale>
          <a:sx n="65" d="100"/>
          <a:sy n="65" d="100"/>
        </p:scale>
        <p:origin x="-24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3B9BA-EF96-4804-8C71-768094DAB2B0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C90A2-2CDA-411D-B47B-D619537AB3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666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C90A2-2CDA-411D-B47B-D619537AB39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092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C90A2-2CDA-411D-B47B-D619537AB39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092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73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82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24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90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16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520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128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954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14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24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921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60115-40CE-4BEB-8573-7985EF5DA0E7}" type="datetimeFigureOut">
              <a:rPr lang="zh-CN" altLang="en-US" smtClean="0"/>
              <a:t>2016-10-10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B29BE-4510-4A19-AEAA-003C195CF8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079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762" y="-4936"/>
            <a:ext cx="6074475" cy="703433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41784" y="1268760"/>
            <a:ext cx="2518048" cy="5112568"/>
          </a:xfrm>
        </p:spPr>
        <p:txBody>
          <a:bodyPr vert="eaVert">
            <a:normAutofit/>
          </a:bodyPr>
          <a:lstStyle/>
          <a:p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想吃苹果的鼠小弟</a:t>
            </a:r>
            <a:endParaRPr lang="zh-CN" altLang="en-US" b="1" dirty="0"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097463"/>
            <a:ext cx="3043311" cy="291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2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图片 8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6078010" cy="6983562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755576" y="1628800"/>
            <a:ext cx="7344816" cy="4985763"/>
            <a:chOff x="179512" y="2668744"/>
            <a:chExt cx="7116050" cy="3928608"/>
          </a:xfrm>
        </p:grpSpPr>
        <p:pic>
          <p:nvPicPr>
            <p:cNvPr id="102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88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254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625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996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54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9916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320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691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062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433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6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5953" y="5409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49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7334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043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75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095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815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5" y="2668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324544" y="5085184"/>
            <a:ext cx="1143000" cy="162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9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0"/>
            <a:ext cx="6078010" cy="6983562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755576" y="2348880"/>
            <a:ext cx="7344816" cy="4320000"/>
            <a:chOff x="179512" y="2668744"/>
            <a:chExt cx="7116050" cy="3928608"/>
          </a:xfrm>
        </p:grpSpPr>
        <p:pic>
          <p:nvPicPr>
            <p:cNvPr id="102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88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254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625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996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54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9916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320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691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062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433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6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5953" y="5409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49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7334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043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75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095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815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5" y="2668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912936" y="60950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646377" y="567870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380617" y="523094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12444" y="479889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849097" y="43651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80924" y="393305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315164" y="351507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46991" y="30707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806661" y="26386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350816" y="2206605"/>
            <a:ext cx="649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10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8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80" y="5035762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4665" y="4598985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8862" y="4163810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4847" y="3727033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7746" y="3326707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3968" y="2889930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5760" y="2462151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2120" y="2025374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6763" y="1575034"/>
            <a:ext cx="943549" cy="127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5421" y="980728"/>
            <a:ext cx="1066979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73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5" grpId="0"/>
      <p:bldP spid="66" grpId="0"/>
      <p:bldP spid="67" grpId="0"/>
      <p:bldP spid="68" grpId="0"/>
      <p:bldP spid="69" grpId="0"/>
      <p:bldP spid="70" grpId="0"/>
      <p:bldP spid="83" grpId="0"/>
      <p:bldP spid="84" grpId="0"/>
      <p:bldP spid="8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893" y="0"/>
            <a:ext cx="6070284" cy="69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0" name="组合 69"/>
          <p:cNvGrpSpPr/>
          <p:nvPr/>
        </p:nvGrpSpPr>
        <p:grpSpPr>
          <a:xfrm>
            <a:off x="755576" y="2348880"/>
            <a:ext cx="7344816" cy="4320000"/>
            <a:chOff x="179512" y="2668744"/>
            <a:chExt cx="7116050" cy="3928608"/>
          </a:xfrm>
        </p:grpSpPr>
        <p:pic>
          <p:nvPicPr>
            <p:cNvPr id="7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88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254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625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996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54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9916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320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691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062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433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6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5953" y="5409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49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7334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043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75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095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815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5" y="2668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178" y="1196752"/>
            <a:ext cx="1093773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12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893" y="0"/>
            <a:ext cx="6070284" cy="6986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755576" y="2348880"/>
            <a:ext cx="7344816" cy="4320000"/>
            <a:chOff x="179512" y="2668744"/>
            <a:chExt cx="7116050" cy="3928608"/>
          </a:xfrm>
        </p:grpSpPr>
        <p:pic>
          <p:nvPicPr>
            <p:cNvPr id="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88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2254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3625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996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6201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54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9916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805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287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658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4029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5419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320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691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062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4433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367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738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9109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480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1853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400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6771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9515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5804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7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6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5953" y="5409352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949" y="5023868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7334" y="4644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1043" y="4248690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752" y="3863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095" y="3467206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815" y="3064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2" descr="C:\Documents and Settings\Administrator\桌面\柳琳\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7175" y="2668744"/>
              <a:ext cx="713709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58"/>
          <p:cNvSpPr txBox="1"/>
          <p:nvPr/>
        </p:nvSpPr>
        <p:spPr>
          <a:xfrm>
            <a:off x="912936" y="609503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646377" y="5678707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380617" y="523094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112444" y="479889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49097" y="4365104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80924" y="393305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15164" y="3515076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46991" y="3070701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806661" y="2638653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350816" y="2206605"/>
            <a:ext cx="6495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10</a:t>
            </a:r>
            <a:endParaRPr lang="zh-CN" altLang="en-US" sz="36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225365" y="1315414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452188" y="1729059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745834" y="2193578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999628" y="2611558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267801" y="3005059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3515843" y="3477395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2771800" y="3916042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979712" y="4299462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84325" y="4773539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39552" y="5191194"/>
            <a:ext cx="943549" cy="11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23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787008" y="4149080"/>
            <a:ext cx="2210323" cy="2243951"/>
            <a:chOff x="847277" y="1453287"/>
            <a:chExt cx="3364683" cy="34158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9420" y="1453287"/>
              <a:ext cx="2882540" cy="3415873"/>
            </a:xfrm>
            <a:prstGeom prst="rect">
              <a:avLst/>
            </a:prstGeom>
          </p:spPr>
        </p:pic>
        <p:pic>
          <p:nvPicPr>
            <p:cNvPr id="3074" name="Picture 2" descr="C:\Documents and Settings\Administrator\桌面\柳琳\t0151f8be186409e68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10281">
              <a:off x="847277" y="2223076"/>
              <a:ext cx="2214222" cy="18488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4831"/>
            <a:ext cx="7017032" cy="701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6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28</Words>
  <Application>Microsoft Office PowerPoint</Application>
  <PresentationFormat>全屏显示(4:3)</PresentationFormat>
  <Paragraphs>23</Paragraphs>
  <Slides>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想吃苹果的鼠小弟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想吃苹果的鼠小弟</dc:title>
  <dc:creator>微软用户</dc:creator>
  <cp:lastModifiedBy>微软用户</cp:lastModifiedBy>
  <cp:revision>17</cp:revision>
  <dcterms:created xsi:type="dcterms:W3CDTF">2016-08-14T08:34:56Z</dcterms:created>
  <dcterms:modified xsi:type="dcterms:W3CDTF">2016-10-10T09:35:34Z</dcterms:modified>
</cp:coreProperties>
</file>