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embeddedFontLst>
    <p:embeddedFont>
      <p:font typeface="微软雅黑" pitchFamily="34" charset="-122"/>
      <p:regular r:id="rId12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楷体" pitchFamily="49" charset="-122"/>
      <p:regular r:id="rId1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666" y="-3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097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988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711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082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48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440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340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938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154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022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847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63089-B6AF-40FD-9B1A-2B0346587083}" type="datetimeFigureOut">
              <a:rPr lang="zh-CN" altLang="en-US" smtClean="0"/>
              <a:pPr/>
              <a:t>2025/6/10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C9966-A815-42A6-8F08-4148165F2F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989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4.jpeg"/><Relationship Id="rId9" Type="http://schemas.openxmlformats.org/officeDocument/2006/relationships/image" Target="../media/image14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0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audio" Target="../media/audio6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.png"/><Relationship Id="rId1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17.png"/><Relationship Id="rId2" Type="http://schemas.openxmlformats.org/officeDocument/2006/relationships/audio" Target="../media/audio7.wav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16.png"/><Relationship Id="rId12" Type="http://schemas.openxmlformats.org/officeDocument/2006/relationships/image" Target="../media/image15.png"/><Relationship Id="rId17" Type="http://schemas.openxmlformats.org/officeDocument/2006/relationships/image" Target="../media/image29.png"/><Relationship Id="rId2" Type="http://schemas.openxmlformats.org/officeDocument/2006/relationships/audio" Target="../media/audio8.wav"/><Relationship Id="rId16" Type="http://schemas.openxmlformats.org/officeDocument/2006/relationships/image" Target="../media/image2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7.png"/><Relationship Id="rId19" Type="http://schemas.openxmlformats.org/officeDocument/2006/relationships/image" Target="../media/image30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7.png"/><Relationship Id="rId18" Type="http://schemas.openxmlformats.org/officeDocument/2006/relationships/image" Target="../media/image30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16.png"/><Relationship Id="rId12" Type="http://schemas.openxmlformats.org/officeDocument/2006/relationships/image" Target="../media/image15.png"/><Relationship Id="rId17" Type="http://schemas.openxmlformats.org/officeDocument/2006/relationships/image" Target="../media/image29.png"/><Relationship Id="rId2" Type="http://schemas.openxmlformats.org/officeDocument/2006/relationships/audio" Target="../media/audio9.wav"/><Relationship Id="rId16" Type="http://schemas.openxmlformats.org/officeDocument/2006/relationships/image" Target="../media/image28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7.png"/><Relationship Id="rId19" Type="http://schemas.openxmlformats.org/officeDocument/2006/relationships/image" Target="../media/image21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image" Target="../media/image26.png"/><Relationship Id="rId2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ic.58pic.com/58pic/15/88/90/34R58PICCt8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232" y="-10377"/>
            <a:ext cx="9160232" cy="686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E:\华子新公司\柳琳\狮子王生日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2504834" cy="39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971600" y="1310903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狮子王的生日</a:t>
            </a:r>
            <a:endParaRPr lang="zh-CN" altLang="en-US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23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矩形 5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43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79512" y="355797"/>
            <a:ext cx="32322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今天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是狮子王的生日，作为森林之王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希望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自己的生日能够办得比其他动物更隆重一些。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8929" y="3499517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:\华子新公司\柳琳\狮子王生日\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00696"/>
            <a:ext cx="2504834" cy="39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76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pic.58pic.com/58pic/15/88/90/34R58PICCt8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232" y="-10377"/>
            <a:ext cx="9160232" cy="686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5" descr="C:\Documents and Settings\Administrator\桌面\314b5e046b360a0e8517436e54c806f9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533" b="46067" l="3667" r="33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72" r="62815" b="51745"/>
          <a:stretch/>
        </p:blipFill>
        <p:spPr bwMode="auto">
          <a:xfrm>
            <a:off x="1835696" y="454021"/>
            <a:ext cx="2728188" cy="315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0568" y="2852936"/>
            <a:ext cx="4695954" cy="469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0568" y="4272260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48880"/>
            <a:ext cx="3250236" cy="50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572000" y="200834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于是</a:t>
            </a:r>
            <a:r>
              <a:rPr lang="zh-CN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狮子王</a:t>
            </a:r>
            <a:r>
              <a:rPr lang="zh-CN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请</a:t>
            </a:r>
            <a:r>
              <a:rPr lang="zh-CN" altLang="zh-C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来了森林里所有的小动物来帮它张罗布置这个隆重的生日会场。</a:t>
            </a:r>
            <a:endParaRPr lang="zh-CN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2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2" name="矩形 21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46" r="15633"/>
          <a:stretch/>
        </p:blipFill>
        <p:spPr bwMode="auto">
          <a:xfrm>
            <a:off x="1941342" y="83468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 flipH="1">
            <a:off x="7468736" y="3933056"/>
            <a:ext cx="2143824" cy="2558426"/>
            <a:chOff x="3352169" y="3501568"/>
            <a:chExt cx="2143824" cy="2558426"/>
          </a:xfrm>
        </p:grpSpPr>
        <p:pic>
          <p:nvPicPr>
            <p:cNvPr id="13" name="Picture 3" descr="C:\Documents and Settings\Administrator\桌面\593cc1a7aafed624751863b32884e743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452178">
              <a:off x="3557633" y="3501568"/>
              <a:ext cx="1825802" cy="829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5" descr="C:\Documents and Settings\Administrator\桌面\314b5e046b360a0e8517436e54c806f9.pn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057" t="70746" r="388" b="1595"/>
            <a:stretch/>
          </p:blipFill>
          <p:spPr bwMode="auto">
            <a:xfrm>
              <a:off x="3352169" y="4030729"/>
              <a:ext cx="2143824" cy="2029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9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7708" y="4462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34358" y="3441993"/>
            <a:ext cx="4163471" cy="416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227821" y="4313809"/>
            <a:ext cx="2993671" cy="2663869"/>
            <a:chOff x="1777655" y="4299741"/>
            <a:chExt cx="2993671" cy="2663869"/>
          </a:xfrm>
        </p:grpSpPr>
        <p:pic>
          <p:nvPicPr>
            <p:cNvPr id="18" name="Picture 3" descr="E:\华子新公司\柳琳\狮子王生日\25a873bf5c988be69b25705f2393815a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7655" y="4345616"/>
              <a:ext cx="2993671" cy="2617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E:\华子新公司\柳琳\狮子王生日\ad9c89d97e3fb1853d5d554a7634a52d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435" t="25056" r="21420" b="15547"/>
            <a:stretch/>
          </p:blipFill>
          <p:spPr bwMode="auto">
            <a:xfrm>
              <a:off x="2150132" y="4299741"/>
              <a:ext cx="1136476" cy="1270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1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855910" y="23418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21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239285" y="2780928"/>
            <a:ext cx="26765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小动物的齐心协力下，会场一下子就布置好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7" name="矩形 16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46" r="15633"/>
          <a:stretch/>
        </p:blipFill>
        <p:spPr bwMode="auto">
          <a:xfrm>
            <a:off x="2107450" y="487113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7799" y="2788097"/>
            <a:ext cx="2792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五彩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的气球，美味可口的食物，让寿星狮子王高兴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极了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303816" y="160237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0316" y="13183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632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华子新公司\柳琳\狮子王生日\9dddd37a0763f13420d664ee9461ea8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46" r="15633"/>
          <a:stretch/>
        </p:blipFill>
        <p:spPr bwMode="auto">
          <a:xfrm>
            <a:off x="1941342" y="371500"/>
            <a:ext cx="502160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0201" y="1772816"/>
            <a:ext cx="33099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迈着威武的步子朝会场走去，刚走几步只听“啪”的一声，气球炸开了，狮子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跳脚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7708" y="44624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Documents and Settings\Administrator\桌面\b95696e7b9012ab5d848f3ab5a5e12f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21"/>
            <a:ext cx="1346060" cy="27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73" r="34933" b="62657"/>
          <a:stretch/>
        </p:blipFill>
        <p:spPr bwMode="auto">
          <a:xfrm rot="2606474" flipH="1">
            <a:off x="4663356" y="398145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647164" y="4676629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03" y="3153612"/>
            <a:ext cx="2749584" cy="43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7093" y="3004386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Administrator\桌面\50e80f91c3f56d2299b1aeb1ef2e32ee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6632"/>
            <a:ext cx="1130036" cy="110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istrator\桌面\图片1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4573" y="13915"/>
            <a:ext cx="1347787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873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9" name="矩形 38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9099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99392"/>
            <a:ext cx="7208937" cy="2793110"/>
            <a:chOff x="1137708" y="16221"/>
            <a:chExt cx="6652560" cy="2793110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6221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华子新公司\柳琳\狮子王生日\0c29e3b4377edf51831465de7388eb48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529209" y="3171202"/>
            <a:ext cx="4163471" cy="416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E:\华子新公司\柳琳\狮子王生日\7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5887" y="1367343"/>
            <a:ext cx="2094873" cy="32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693860">
            <a:off x="-194407" y="1213594"/>
            <a:ext cx="3843933" cy="131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2771800" y="34091"/>
            <a:ext cx="4608512" cy="1015663"/>
          </a:xfrm>
          <a:prstGeom prst="rect">
            <a:avLst/>
          </a:prstGeom>
          <a:solidFill>
            <a:srgbClr val="FFFFFF">
              <a:alpha val="50980"/>
            </a:srgb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来到舞台上，刚要讲话，“嘭”的一声， 从上面掉下一块木头，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正好砸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在狮子王的</a:t>
            </a:r>
            <a:r>
              <a:rPr lang="zh-CN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r>
              <a:rPr lang="zh-CN" altLang="zh-CN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9277">
            <a:off x="3559166" y="2318793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Documents and Settings\Administrator\桌面\593cc1a7aafed624751863b32884e74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745782"/>
            <a:ext cx="1825802" cy="6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8978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7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35" t="25056" r="21420" b="15547"/>
          <a:stretch/>
        </p:blipFill>
        <p:spPr bwMode="auto">
          <a:xfrm>
            <a:off x="7185225" y="5196025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dministrator\桌面\979df202f0c6ad9fcfc5512278571a6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8155" y="5192367"/>
            <a:ext cx="1125609" cy="98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584299">
            <a:off x="3724556" y="3394536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99392"/>
            <a:ext cx="7208937" cy="2793110"/>
            <a:chOff x="1137708" y="16221"/>
            <a:chExt cx="6652560" cy="2793110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6221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82827">
            <a:off x="6694051" y="2651337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9397" y="1633839"/>
            <a:ext cx="19034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痛</a:t>
            </a:r>
            <a:r>
              <a:rPr lang="zh-CN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zh-CN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嚷嚷，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没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想到踢翻了桌上的所有食物。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>
            <a:off x="8099329" y="6106331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>
            <a:off x="8386693" y="5693885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4353">
            <a:off x="97395" y="4533835"/>
            <a:ext cx="4834970" cy="16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 flipH="1">
            <a:off x="7649754" y="5943275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 rot="-2580000">
            <a:off x="8804597" y="5829538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dministrator\桌面\8ef9d32a9754c091fe800bbad7092cf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58795">
            <a:off x="8238651" y="4881465"/>
            <a:ext cx="871538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Documents and Settings\Administrator\桌面\8745aefc5eb3f3816f72233f5dd32b9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3667">
            <a:off x="5215818" y="4201749"/>
            <a:ext cx="1608608" cy="50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6331" y="2350314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781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1862" y="-1755576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E:\华子新公司\柳琳\狮子王生日\ad9c89d97e3fb1853d5d554a7634a52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35" t="25056" r="21420" b="15547"/>
          <a:stretch/>
        </p:blipFill>
        <p:spPr bwMode="auto">
          <a:xfrm>
            <a:off x="6404840" y="5225559"/>
            <a:ext cx="1136476" cy="127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Documents and Settings\Administrator\桌面\d9c044f3f7ce8cc966da0857aee170b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41054"/>
            <a:ext cx="2016463" cy="1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dministrator\桌面\979df202f0c6ad9fcfc5512278571a6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4987" y="4904219"/>
            <a:ext cx="1125609" cy="98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2" descr="C:\Documents and Settings\Administrator\桌面\056ebc26d723fa18b1fd133c17b5bb2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226081">
            <a:off x="4004672" y="3829042"/>
            <a:ext cx="3266349" cy="281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323503" y="-70989"/>
            <a:ext cx="6312424" cy="2764707"/>
            <a:chOff x="1137708" y="44624"/>
            <a:chExt cx="5825239" cy="2764707"/>
          </a:xfrm>
        </p:grpSpPr>
        <p:pic>
          <p:nvPicPr>
            <p:cNvPr id="24" name="Picture 2" descr="E:\华子新公司\柳琳\狮子王生日\9dddd37a0763f13420d664ee9461ea82.pn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346" r="15633"/>
            <a:stretch/>
          </p:blipFill>
          <p:spPr bwMode="auto">
            <a:xfrm>
              <a:off x="1941342" y="371500"/>
              <a:ext cx="5021605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Documents and Settings\Administrator\桌面\b95696e7b9012ab5d848f3ab5a5e12fc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7708" y="44624"/>
              <a:ext cx="1346060" cy="27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7" descr="E:\华子新公司\柳琳\狮子王生日\2ab9c6decc26bc62149dd93e499ddaa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105302">
            <a:off x="7485190" y="3350697"/>
            <a:ext cx="1581098" cy="23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56942" y="1673513"/>
            <a:ext cx="17546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狮子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王气急了 ，大吼了一声吓走了所有的客人。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>
            <a:off x="8355559" y="5753520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>
            <a:off x="8773471" y="5709275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Documents and Settings\Administrator\桌面\efacacf8d47e590a4a06b20ee4fc15dd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4353">
            <a:off x="97395" y="4533835"/>
            <a:ext cx="4834970" cy="16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 flipH="1">
            <a:off x="8130596" y="5629580"/>
            <a:ext cx="41732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Documents and Settings\Administrator\桌面\ac7a3c779ffc6712de566214d1e27ea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26" t="32316" r="32039" b="19760"/>
          <a:stretch/>
        </p:blipFill>
        <p:spPr bwMode="auto">
          <a:xfrm rot="-2580000">
            <a:off x="9180399" y="5723054"/>
            <a:ext cx="346259" cy="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dministrator\桌面\8ef9d32a9754c091fe800bbad7092cf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58795">
            <a:off x="8510831" y="4881465"/>
            <a:ext cx="871538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Documents and Settings\Administrator\桌面\8745aefc5eb3f3816f72233f5dd32b9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5052" y="6123151"/>
            <a:ext cx="1608608" cy="50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E:\华子新公司\柳琳\狮子王生日\5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1592" y="2313921"/>
            <a:ext cx="3022899" cy="4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Documents and Settings\Administrator\桌面\图片1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5664" y="13915"/>
            <a:ext cx="1347787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华子新公司\柳琳\狮子王生日\314b5e046b360a0e8517436e54c806f9.png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73" r="34933" b="62657"/>
          <a:stretch/>
        </p:blipFill>
        <p:spPr bwMode="auto">
          <a:xfrm rot="2606474" flipH="1">
            <a:off x="-1004428" y="3596726"/>
            <a:ext cx="3084240" cy="3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E:\华子新公司\柳琳\狮子王生日\25a873bf5c988be69b25705f2393815a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531" y="4554583"/>
            <a:ext cx="2993671" cy="26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793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xit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矩形 10"/>
            <p:cNvSpPr/>
            <p:nvPr/>
          </p:nvSpPr>
          <p:spPr>
            <a:xfrm>
              <a:off x="0" y="4333443"/>
              <a:ext cx="9144000" cy="252455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0"/>
              <a:ext cx="9144000" cy="433344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Picture 19" descr="C:\Documents and Settings\Administrator\桌面\e7d69b35ba2783effe98eb6b3c4b9fd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70" y="361849"/>
              <a:ext cx="2823260" cy="2888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2" descr="C:\Documents and Settings\Administrator\桌面\293bce0d53fff3f1c291ae9ba19c4e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1649781"/>
            <a:ext cx="5414634" cy="704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905953" y="276521"/>
            <a:ext cx="27648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生日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派对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了，朋友也没有了，狮子王开始郁闷起来，几天都没有吃饭、睡不好觉，伤心、郁闷使它病倒了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 descr="C:\Documents and Settings\Administrator\桌面\1466_bed00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6753" y="2496629"/>
            <a:ext cx="4969783" cy="43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:\华子新公司\柳琳\狮子王生日\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4475" y="868812"/>
            <a:ext cx="4067791" cy="49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10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221</Words>
  <Application>Microsoft Office PowerPoint</Application>
  <PresentationFormat>全屏显示(4:3)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Arial</vt:lpstr>
      <vt:lpstr>宋体</vt:lpstr>
      <vt:lpstr>微软雅黑</vt:lpstr>
      <vt:lpstr>Calibri</vt:lpstr>
      <vt:lpstr>楷体</vt:lpstr>
      <vt:lpstr>Office 主题​​</vt:lpstr>
      <vt:lpstr>狮子王的生日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Microsoft</cp:lastModifiedBy>
  <cp:revision>47</cp:revision>
  <dcterms:created xsi:type="dcterms:W3CDTF">2016-08-24T08:18:52Z</dcterms:created>
  <dcterms:modified xsi:type="dcterms:W3CDTF">2025-06-10T07:40:04Z</dcterms:modified>
</cp:coreProperties>
</file>