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  <p:sldId id="256" r:id="rId3"/>
    <p:sldId id="258" r:id="rId4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黑体" panose="02010609060101010101" pitchFamily="49" charset="-122"/>
      <p:regular r:id="rId9"/>
    </p:embeddedFont>
    <p:embeddedFont>
      <p:font typeface="楷体" panose="02010609060101010101" pitchFamily="49" charset="-122"/>
      <p:regular r:id="rId10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34" d="100"/>
          <a:sy n="134" d="100"/>
        </p:scale>
        <p:origin x="-78" y="-22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presProps" Target="presProps.xml"/><Relationship Id="rId5" Type="http://schemas.openxmlformats.org/officeDocument/2006/relationships/font" Target="fonts/font1.fntdata"/><Relationship Id="rId10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font" Target="fonts/font5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28A2A-4555-4002-ABB4-A5896928CF7C}" type="datetimeFigureOut">
              <a:rPr lang="zh-CN" altLang="en-US" smtClean="0"/>
              <a:t>2017/6/5 Monday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753B0-EF98-4293-A4E3-778B11017B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6695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28A2A-4555-4002-ABB4-A5896928CF7C}" type="datetimeFigureOut">
              <a:rPr lang="zh-CN" altLang="en-US" smtClean="0"/>
              <a:t>2017/6/5 Monday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753B0-EF98-4293-A4E3-778B11017B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3838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28A2A-4555-4002-ABB4-A5896928CF7C}" type="datetimeFigureOut">
              <a:rPr lang="zh-CN" altLang="en-US" smtClean="0"/>
              <a:t>2017/6/5 Monday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753B0-EF98-4293-A4E3-778B11017B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8912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28A2A-4555-4002-ABB4-A5896928CF7C}" type="datetimeFigureOut">
              <a:rPr lang="zh-CN" altLang="en-US" smtClean="0"/>
              <a:t>2017/6/5 Monday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753B0-EF98-4293-A4E3-778B11017B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5167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28A2A-4555-4002-ABB4-A5896928CF7C}" type="datetimeFigureOut">
              <a:rPr lang="zh-CN" altLang="en-US" smtClean="0"/>
              <a:t>2017/6/5 Monday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753B0-EF98-4293-A4E3-778B11017B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1267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28A2A-4555-4002-ABB4-A5896928CF7C}" type="datetimeFigureOut">
              <a:rPr lang="zh-CN" altLang="en-US" smtClean="0"/>
              <a:t>2017/6/5 Monday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753B0-EF98-4293-A4E3-778B11017B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5355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28A2A-4555-4002-ABB4-A5896928CF7C}" type="datetimeFigureOut">
              <a:rPr lang="zh-CN" altLang="en-US" smtClean="0"/>
              <a:t>2017/6/5 Monday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753B0-EF98-4293-A4E3-778B11017B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665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28A2A-4555-4002-ABB4-A5896928CF7C}" type="datetimeFigureOut">
              <a:rPr lang="zh-CN" altLang="en-US" smtClean="0"/>
              <a:t>2017/6/5 Monday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753B0-EF98-4293-A4E3-778B11017B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7277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28A2A-4555-4002-ABB4-A5896928CF7C}" type="datetimeFigureOut">
              <a:rPr lang="zh-CN" altLang="en-US" smtClean="0"/>
              <a:t>2017/6/5 Monday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753B0-EF98-4293-A4E3-778B11017B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2616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28A2A-4555-4002-ABB4-A5896928CF7C}" type="datetimeFigureOut">
              <a:rPr lang="zh-CN" altLang="en-US" smtClean="0"/>
              <a:t>2017/6/5 Monday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753B0-EF98-4293-A4E3-778B11017B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3757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28A2A-4555-4002-ABB4-A5896928CF7C}" type="datetimeFigureOut">
              <a:rPr lang="zh-CN" altLang="en-US" smtClean="0"/>
              <a:t>2017/6/5 Monday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753B0-EF98-4293-A4E3-778B11017B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9686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C28A2A-4555-4002-ABB4-A5896928CF7C}" type="datetimeFigureOut">
              <a:rPr lang="zh-CN" altLang="en-US" smtClean="0"/>
              <a:t>2017/6/5 Monday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7753B0-EF98-4293-A4E3-778B11017B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5561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g"/><Relationship Id="rId7" Type="http://schemas.openxmlformats.org/officeDocument/2006/relationships/image" Target="../media/image9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520pscl.com/data/attachment/forum/201307/20/191927r6bnfxwf6vvbz26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7633" y="-1"/>
            <a:ext cx="6896368" cy="4876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465808"/>
            <a:ext cx="4727277" cy="1493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7434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42842" y="-54006"/>
            <a:ext cx="4608512" cy="5218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504" y="-74544"/>
            <a:ext cx="4608512" cy="5218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1321976" y="341064"/>
            <a:ext cx="324000" cy="32400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rPr>
              <a:t>1</a:t>
            </a:r>
            <a:endParaRPr lang="zh-CN" altLang="en-US" sz="1600" b="1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757958" y="341064"/>
            <a:ext cx="324000" cy="32400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 smtClean="0">
                <a:solidFill>
                  <a:schemeClr val="tx1"/>
                </a:solidFill>
                <a:latin typeface="黑体" pitchFamily="2" charset="-122"/>
                <a:ea typeface="黑体" pitchFamily="2" charset="-122"/>
              </a:rPr>
              <a:t>3</a:t>
            </a:r>
            <a:endParaRPr lang="zh-CN" altLang="en-US" sz="1600" b="1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193940" y="341064"/>
            <a:ext cx="324000" cy="32400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 smtClean="0">
                <a:solidFill>
                  <a:schemeClr val="tx1"/>
                </a:solidFill>
                <a:latin typeface="黑体" pitchFamily="2" charset="-122"/>
                <a:ea typeface="黑体" pitchFamily="2" charset="-122"/>
              </a:rPr>
              <a:t>5</a:t>
            </a:r>
            <a:endParaRPr lang="zh-CN" altLang="en-US" sz="1600" b="1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629922" y="341064"/>
            <a:ext cx="324000" cy="32400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 smtClean="0">
                <a:solidFill>
                  <a:schemeClr val="tx1"/>
                </a:solidFill>
                <a:latin typeface="黑体" pitchFamily="2" charset="-122"/>
                <a:ea typeface="黑体" pitchFamily="2" charset="-122"/>
              </a:rPr>
              <a:t>7</a:t>
            </a:r>
            <a:endParaRPr lang="zh-CN" altLang="en-US" sz="1600" b="1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065904" y="341064"/>
            <a:ext cx="324000" cy="32400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 smtClean="0">
                <a:solidFill>
                  <a:schemeClr val="tx1"/>
                </a:solidFill>
                <a:latin typeface="黑体" pitchFamily="2" charset="-122"/>
                <a:ea typeface="黑体" pitchFamily="2" charset="-122"/>
              </a:rPr>
              <a:t>9</a:t>
            </a:r>
            <a:endParaRPr lang="zh-CN" altLang="en-US" sz="1600" b="1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780400" y="341064"/>
            <a:ext cx="324000" cy="32400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 smtClean="0">
                <a:solidFill>
                  <a:schemeClr val="tx1"/>
                </a:solidFill>
                <a:latin typeface="黑体" pitchFamily="2" charset="-122"/>
                <a:ea typeface="黑体" pitchFamily="2" charset="-122"/>
              </a:rPr>
              <a:t>2</a:t>
            </a:r>
            <a:endParaRPr lang="zh-CN" altLang="en-US" sz="1600" b="1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216382" y="341064"/>
            <a:ext cx="324000" cy="32400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 smtClean="0">
                <a:solidFill>
                  <a:schemeClr val="tx1"/>
                </a:solidFill>
                <a:latin typeface="黑体" pitchFamily="2" charset="-122"/>
                <a:ea typeface="黑体" pitchFamily="2" charset="-122"/>
              </a:rPr>
              <a:t>4</a:t>
            </a:r>
            <a:endParaRPr lang="zh-CN" altLang="en-US" sz="1600" b="1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652364" y="341064"/>
            <a:ext cx="324000" cy="32400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 smtClean="0">
                <a:solidFill>
                  <a:schemeClr val="tx1"/>
                </a:solidFill>
                <a:latin typeface="黑体" pitchFamily="2" charset="-122"/>
                <a:ea typeface="黑体" pitchFamily="2" charset="-122"/>
              </a:rPr>
              <a:t>6</a:t>
            </a:r>
            <a:endParaRPr lang="zh-CN" altLang="en-US" sz="1600" b="1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088346" y="341064"/>
            <a:ext cx="324000" cy="32400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 smtClean="0">
                <a:solidFill>
                  <a:schemeClr val="tx1"/>
                </a:solidFill>
                <a:latin typeface="黑体" pitchFamily="2" charset="-122"/>
                <a:ea typeface="黑体" pitchFamily="2" charset="-122"/>
              </a:rPr>
              <a:t>8</a:t>
            </a:r>
            <a:endParaRPr lang="zh-CN" altLang="en-US" sz="1600" b="1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524328" y="341064"/>
            <a:ext cx="324000" cy="32400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zh-CN" sz="1600" b="1" kern="400" spc="-180" dirty="0" smtClean="0">
                <a:solidFill>
                  <a:schemeClr val="tx1"/>
                </a:solidFill>
                <a:latin typeface="黑体" pitchFamily="2" charset="-122"/>
                <a:ea typeface="黑体" pitchFamily="2" charset="-122"/>
              </a:rPr>
              <a:t>10</a:t>
            </a:r>
            <a:endParaRPr lang="zh-CN" altLang="en-US" sz="1600" b="1" kern="400" spc="-180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3" name="等腰三角形 12"/>
          <p:cNvSpPr/>
          <p:nvPr/>
        </p:nvSpPr>
        <p:spPr>
          <a:xfrm>
            <a:off x="4319992" y="2183074"/>
            <a:ext cx="180000" cy="180000"/>
          </a:xfrm>
          <a:prstGeom prst="triangl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等腰三角形 19"/>
          <p:cNvSpPr/>
          <p:nvPr/>
        </p:nvSpPr>
        <p:spPr>
          <a:xfrm flipV="1">
            <a:off x="4319992" y="2535766"/>
            <a:ext cx="180000" cy="180000"/>
          </a:xfrm>
          <a:prstGeom prst="triangl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/>
          <p:cNvSpPr/>
          <p:nvPr/>
        </p:nvSpPr>
        <p:spPr>
          <a:xfrm>
            <a:off x="8640472" y="2183074"/>
            <a:ext cx="180000" cy="180000"/>
          </a:xfrm>
          <a:prstGeom prst="triangl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/>
          <p:cNvSpPr/>
          <p:nvPr/>
        </p:nvSpPr>
        <p:spPr>
          <a:xfrm flipV="1">
            <a:off x="8640472" y="2535766"/>
            <a:ext cx="180000" cy="180000"/>
          </a:xfrm>
          <a:prstGeom prst="triangl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8235" y="2859782"/>
            <a:ext cx="1663514" cy="2283718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5292080" y="3579862"/>
            <a:ext cx="36835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乐乐住在</a:t>
            </a:r>
            <a:r>
              <a:rPr lang="en-US" altLang="zh-CN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r>
              <a:rPr lang="zh-CN" altLang="zh-CN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楼</a:t>
            </a:r>
            <a:r>
              <a:rPr lang="zh-CN" altLang="zh-CN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endParaRPr lang="en-US" altLang="zh-CN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zh-CN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他</a:t>
            </a:r>
            <a:r>
              <a:rPr lang="zh-CN" altLang="zh-CN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该乘坐哪间电梯呢？</a:t>
            </a:r>
          </a:p>
          <a:p>
            <a:r>
              <a:rPr lang="zh-CN" altLang="zh-CN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想一想</a:t>
            </a:r>
            <a:r>
              <a:rPr lang="zh-CN" altLang="zh-CN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endParaRPr lang="en-US" altLang="zh-CN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zh-CN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为什么</a:t>
            </a:r>
            <a:r>
              <a:rPr lang="zh-CN" altLang="zh-CN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有的电梯要设置单双层？</a:t>
            </a:r>
          </a:p>
        </p:txBody>
      </p:sp>
    </p:spTree>
    <p:extLst>
      <p:ext uri="{BB962C8B-B14F-4D97-AF65-F5344CB8AC3E}">
        <p14:creationId xmlns:p14="http://schemas.microsoft.com/office/powerpoint/2010/main" val="3239069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3461" y="2168"/>
            <a:ext cx="9144000" cy="514133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7950298"/>
              </p:ext>
            </p:extLst>
          </p:nvPr>
        </p:nvGraphicFramePr>
        <p:xfrm>
          <a:off x="360040" y="123478"/>
          <a:ext cx="8280920" cy="216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0230"/>
                <a:gridCol w="2070230"/>
                <a:gridCol w="2070230"/>
                <a:gridCol w="2070230"/>
              </a:tblGrid>
              <a:tr h="21602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4" name="表格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5811842"/>
              </p:ext>
            </p:extLst>
          </p:nvPr>
        </p:nvGraphicFramePr>
        <p:xfrm>
          <a:off x="393091" y="2931790"/>
          <a:ext cx="8280920" cy="216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0230"/>
                <a:gridCol w="2070230"/>
                <a:gridCol w="2070230"/>
                <a:gridCol w="2070230"/>
              </a:tblGrid>
              <a:tr h="21602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323528" y="2301614"/>
            <a:ext cx="83529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zh-CN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读读这些车牌号码。车牌的尾数是单数还是双数</a:t>
            </a:r>
            <a:r>
              <a:rPr lang="zh-CN" altLang="zh-CN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？</a:t>
            </a:r>
            <a:endParaRPr lang="en-US" altLang="zh-CN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zh-CN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双数</a:t>
            </a:r>
            <a:r>
              <a:rPr lang="zh-CN" altLang="zh-CN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日限车牌号码尾数是双数的汽车行驶</a:t>
            </a:r>
            <a:r>
              <a:rPr lang="zh-CN" altLang="zh-CN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。停车场</a:t>
            </a:r>
            <a:r>
              <a:rPr lang="zh-CN" altLang="zh-CN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里的哪些车能上路？为什么？</a:t>
            </a:r>
          </a:p>
        </p:txBody>
      </p:sp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10150" y="353664"/>
            <a:ext cx="1991413" cy="173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528" y="220907"/>
            <a:ext cx="2129175" cy="19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80204" y="355634"/>
            <a:ext cx="2091559" cy="1730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10554" y="187139"/>
            <a:ext cx="2000810" cy="2067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9114" y="3016205"/>
            <a:ext cx="2052646" cy="1975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69931" y="3006105"/>
            <a:ext cx="2102069" cy="1985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99249" y="3128613"/>
            <a:ext cx="2365239" cy="1862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4008" y="3003798"/>
            <a:ext cx="1912590" cy="1987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9057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71</Words>
  <Application>Microsoft Office PowerPoint</Application>
  <PresentationFormat>全屏显示(16:9)</PresentationFormat>
  <Paragraphs>16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9" baseType="lpstr">
      <vt:lpstr>Arial</vt:lpstr>
      <vt:lpstr>宋体</vt:lpstr>
      <vt:lpstr>Calibri</vt:lpstr>
      <vt:lpstr>黑体</vt:lpstr>
      <vt:lpstr>楷体</vt:lpstr>
      <vt:lpstr>Office 主题​​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微软用户</dc:creator>
  <cp:lastModifiedBy>Administrator</cp:lastModifiedBy>
  <cp:revision>17</cp:revision>
  <dcterms:created xsi:type="dcterms:W3CDTF">2016-08-24T11:38:46Z</dcterms:created>
  <dcterms:modified xsi:type="dcterms:W3CDTF">2017-06-05T14:09:43Z</dcterms:modified>
</cp:coreProperties>
</file>