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  <p:sldId id="269" r:id="rId3"/>
    <p:sldId id="270" r:id="rId4"/>
    <p:sldId id="271" r:id="rId5"/>
    <p:sldId id="272" r:id="rId6"/>
    <p:sldId id="265" r:id="rId7"/>
    <p:sldId id="267" r:id="rId8"/>
    <p:sldId id="268" r:id="rId9"/>
  </p:sldIdLst>
  <p:sldSz cx="18288000" cy="10287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96" y="96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027"/>
          <p:cNvSpPr>
            <a:spLocks noGrp="1"/>
          </p:cNvSpPr>
          <p:nvPr>
            <p:ph type="dt" sz="half" idx="10"/>
          </p:nvPr>
        </p:nvSpPr>
        <p:spPr>
          <a:xfrm>
            <a:off x="914400" y="9367838"/>
            <a:ext cx="4267200" cy="714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6248400" y="9367838"/>
            <a:ext cx="5791200" cy="714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13106400" y="9367838"/>
            <a:ext cx="4267200" cy="714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7394A-589F-4C3D-997A-05C1A7D0EB5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10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audio" Target="../media/media1.mp3"/><Relationship Id="rId17" Type="http://schemas.openxmlformats.org/officeDocument/2006/relationships/image" Target="../media/image9.jpeg"/><Relationship Id="rId2" Type="http://schemas.openxmlformats.org/officeDocument/2006/relationships/tags" Target="../tags/tag3.xml"/><Relationship Id="rId16" Type="http://schemas.openxmlformats.org/officeDocument/2006/relationships/image" Target="../media/image8.jpeg"/><Relationship Id="rId20" Type="http://schemas.openxmlformats.org/officeDocument/2006/relationships/image" Target="../media/image3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microsoft.com/office/2007/relationships/media" Target="../media/media1.mp3"/><Relationship Id="rId5" Type="http://schemas.openxmlformats.org/officeDocument/2006/relationships/tags" Target="../tags/tag6.xml"/><Relationship Id="rId15" Type="http://schemas.openxmlformats.org/officeDocument/2006/relationships/image" Target="../media/image7.jpeg"/><Relationship Id="rId10" Type="http://schemas.openxmlformats.org/officeDocument/2006/relationships/tags" Target="../tags/tag11.xml"/><Relationship Id="rId19" Type="http://schemas.openxmlformats.org/officeDocument/2006/relationships/image" Target="../media/image11.jpe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10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audio" Target="../media/media1.mp3"/><Relationship Id="rId17" Type="http://schemas.openxmlformats.org/officeDocument/2006/relationships/image" Target="../media/image9.jpeg"/><Relationship Id="rId2" Type="http://schemas.openxmlformats.org/officeDocument/2006/relationships/tags" Target="../tags/tag13.xml"/><Relationship Id="rId16" Type="http://schemas.openxmlformats.org/officeDocument/2006/relationships/image" Target="../media/image8.jpeg"/><Relationship Id="rId20" Type="http://schemas.openxmlformats.org/officeDocument/2006/relationships/image" Target="../media/image3.png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microsoft.com/office/2007/relationships/media" Target="../media/media1.mp3"/><Relationship Id="rId5" Type="http://schemas.openxmlformats.org/officeDocument/2006/relationships/tags" Target="../tags/tag16.xml"/><Relationship Id="rId15" Type="http://schemas.openxmlformats.org/officeDocument/2006/relationships/image" Target="../media/image7.jpeg"/><Relationship Id="rId10" Type="http://schemas.openxmlformats.org/officeDocument/2006/relationships/tags" Target="../tags/tag21.xml"/><Relationship Id="rId19" Type="http://schemas.openxmlformats.org/officeDocument/2006/relationships/image" Target="../media/image11.jpeg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QQ截图2021100823374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635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空白图谱ppt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324195" cy="10276205"/>
          </a:xfrm>
          <a:prstGeom prst="rect">
            <a:avLst/>
          </a:prstGeom>
        </p:spPr>
      </p:pic>
      <p:pic>
        <p:nvPicPr>
          <p:cNvPr id="6" name="布谷鸟音频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77615" y="7414260"/>
            <a:ext cx="1193800" cy="1251585"/>
          </a:xfrm>
          <a:prstGeom prst="rect">
            <a:avLst/>
          </a:prstGeom>
        </p:spPr>
      </p:pic>
      <p:pic>
        <p:nvPicPr>
          <p:cNvPr id="1026" name="图片 4" descr="f7ae13d50d68d0cf27c6cc3359e2446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76238" y="905376"/>
            <a:ext cx="2866625" cy="302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7" name="图片 4" descr="f7ae13d50d68d0cf27c6cc3359e2446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98170" y="905376"/>
            <a:ext cx="2866625" cy="302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8" name="图片 4" descr="f7ae13d50d68d0cf27c6cc3359e2446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86698" y="965312"/>
            <a:ext cx="2866625" cy="302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9" name="图片 4" descr="f7ae13d50d68d0cf27c6cc3359e2446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592173" y="1048810"/>
            <a:ext cx="2866625" cy="302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09448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indefinite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空白图谱ppt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324195" cy="10276205"/>
          </a:xfrm>
          <a:prstGeom prst="rect">
            <a:avLst/>
          </a:prstGeom>
        </p:spPr>
      </p:pic>
      <p:pic>
        <p:nvPicPr>
          <p:cNvPr id="6" name="布谷鸟音频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77615" y="7414260"/>
            <a:ext cx="1193800" cy="1251585"/>
          </a:xfrm>
          <a:prstGeom prst="rect">
            <a:avLst/>
          </a:prstGeom>
        </p:spPr>
      </p:pic>
      <p:pic>
        <p:nvPicPr>
          <p:cNvPr id="1026" name="图片 4" descr="f7ae13d50d68d0cf27c6cc3359e2446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76238" y="905376"/>
            <a:ext cx="2866625" cy="302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8" name="图片 4" descr="f7ae13d50d68d0cf27c6cc3359e2446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86698" y="965312"/>
            <a:ext cx="2866625" cy="302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95230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indefinite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空白图谱ppt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324195" cy="10276205"/>
          </a:xfrm>
          <a:prstGeom prst="rect">
            <a:avLst/>
          </a:prstGeom>
        </p:spPr>
      </p:pic>
      <p:pic>
        <p:nvPicPr>
          <p:cNvPr id="6" name="布谷鸟音频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77615" y="7414260"/>
            <a:ext cx="1193800" cy="1251585"/>
          </a:xfrm>
          <a:prstGeom prst="rect">
            <a:avLst/>
          </a:prstGeom>
        </p:spPr>
      </p:pic>
      <p:pic>
        <p:nvPicPr>
          <p:cNvPr id="1026" name="图片 4" descr="f7ae13d50d68d0cf27c6cc3359e2446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95471" y="965312"/>
            <a:ext cx="2866625" cy="302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7" name="图片 4" descr="f7ae13d50d68d0cf27c6cc3359e2446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60885" y="941249"/>
            <a:ext cx="1838925" cy="194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9" name="图片 4" descr="f7ae13d50d68d0cf27c6cc3359e2446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592173" y="1048810"/>
            <a:ext cx="2866625" cy="302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图片 4" descr="f7ae13d50d68d0cf27c6cc3359e2446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90801" y="2049969"/>
            <a:ext cx="1838925" cy="194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图片 4" descr="f7ae13d50d68d0cf27c6cc3359e2446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08169" y="955349"/>
            <a:ext cx="1838925" cy="194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图片 4" descr="f7ae13d50d68d0cf27c6cc3359e2446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38085" y="2064069"/>
            <a:ext cx="1838925" cy="194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31418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indefinite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空白图谱ppt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324195" cy="10276205"/>
          </a:xfrm>
          <a:prstGeom prst="rect">
            <a:avLst/>
          </a:prstGeom>
        </p:spPr>
      </p:pic>
      <p:pic>
        <p:nvPicPr>
          <p:cNvPr id="6" name="布谷鸟音频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77615" y="7414260"/>
            <a:ext cx="1193800" cy="1251585"/>
          </a:xfrm>
          <a:prstGeom prst="rect">
            <a:avLst/>
          </a:prstGeom>
        </p:spPr>
      </p:pic>
      <p:pic>
        <p:nvPicPr>
          <p:cNvPr id="1026" name="图片 4" descr="f7ae13d50d68d0cf27c6cc3359e2446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95471" y="965312"/>
            <a:ext cx="2866625" cy="302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9" name="图片 4" descr="f7ae13d50d68d0cf27c6cc3359e2446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592173" y="1048810"/>
            <a:ext cx="2866625" cy="302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图片 4" descr="f7ae13d50d68d0cf27c6cc3359e2446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08169" y="955349"/>
            <a:ext cx="1838925" cy="194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图片 4" descr="f7ae13d50d68d0cf27c6cc3359e2446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38085" y="2064069"/>
            <a:ext cx="1838925" cy="194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图片 4" descr="f7ae13d50d68d0cf27c6cc3359e2446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3387" y="979412"/>
            <a:ext cx="2866625" cy="302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248251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indefinite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布谷鸟音频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766415" y="6958330"/>
            <a:ext cx="1470025" cy="1522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indefinite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空白图谱ppt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8324195" cy="10276205"/>
          </a:xfrm>
          <a:prstGeom prst="rect">
            <a:avLst/>
          </a:prstGeom>
        </p:spPr>
      </p:pic>
      <p:pic>
        <p:nvPicPr>
          <p:cNvPr id="19" name="图片 8" descr="u=1446203109,2888185913&amp;fm=26&amp;fmt=auto.web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974" b="-9559"/>
          <a:stretch>
            <a:fillRect/>
          </a:stretch>
        </p:blipFill>
        <p:spPr bwMode="auto">
          <a:xfrm>
            <a:off x="2807335" y="8086725"/>
            <a:ext cx="1326515" cy="1579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图片 9" descr="src=http___img.11665.com_img01_p_i1_T1c7udXf0pXXXN7vTa_090827.jpg&amp;refer=http___img.1166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42863" y="7867888"/>
            <a:ext cx="1079500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9" descr="src=http___img.11665.com_img01_p_i1_T1c7udXf0pXXXN7vTa_090827.jpg&amp;refer=http___img.1166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22363" y="7867888"/>
            <a:ext cx="1079500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图片 10" descr="src=http___img.alicdn.com_i2_2259059157_TB2WO56g4uTBuNkHFNRXXc9qpXa_!!2259059157.jpg&amp;refer=http___img.alicdn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7" cstate="print">
            <a:clrChange>
              <a:clrFrom>
                <a:srgbClr val="D3D2D8"/>
              </a:clrFrom>
              <a:clrTo>
                <a:srgbClr val="D3D2D8">
                  <a:alpha val="0"/>
                </a:srgbClr>
              </a:clrTo>
            </a:clrChange>
          </a:blip>
          <a:srcRect l="17055" r="16646"/>
          <a:stretch>
            <a:fillRect/>
          </a:stretch>
        </p:blipFill>
        <p:spPr bwMode="auto">
          <a:xfrm>
            <a:off x="7493645" y="8086581"/>
            <a:ext cx="1338263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10" descr="src=http___img.alicdn.com_i2_2259059157_TB2WO56g4uTBuNkHFNRXXc9qpXa_!!2259059157.jpg&amp;refer=http___img.alicdn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7" cstate="print">
            <a:clrChange>
              <a:clrFrom>
                <a:srgbClr val="D3D2D8"/>
              </a:clrFrom>
              <a:clrTo>
                <a:srgbClr val="D3D2D8">
                  <a:alpha val="0"/>
                </a:srgbClr>
              </a:clrTo>
            </a:clrChange>
          </a:blip>
          <a:srcRect l="17055" r="16646"/>
          <a:stretch>
            <a:fillRect/>
          </a:stretch>
        </p:blipFill>
        <p:spPr bwMode="auto">
          <a:xfrm>
            <a:off x="8846195" y="8086581"/>
            <a:ext cx="1338263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图片 1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89686" y="8086705"/>
            <a:ext cx="1574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20011" y="8152745"/>
            <a:ext cx="1574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图片 12" descr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67889" y="8191480"/>
            <a:ext cx="1236663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2" descr="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30909" y="8191480"/>
            <a:ext cx="1236663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8" descr="u=1446203109,2888185913&amp;fm=26&amp;fmt=auto.webp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974" b="-9559"/>
          <a:stretch>
            <a:fillRect/>
          </a:stretch>
        </p:blipFill>
        <p:spPr bwMode="auto">
          <a:xfrm>
            <a:off x="4133850" y="8086725"/>
            <a:ext cx="1326515" cy="1579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布谷鸟音频">
            <a:hlinkClick r:id="" action="ppaction://media"/>
          </p:cNvPr>
          <p:cNvPicPr/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6477615" y="7414260"/>
            <a:ext cx="1193800" cy="1251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indefinite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空白图谱ppt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8324195" cy="10276205"/>
          </a:xfrm>
          <a:prstGeom prst="rect">
            <a:avLst/>
          </a:prstGeom>
        </p:spPr>
      </p:pic>
      <p:pic>
        <p:nvPicPr>
          <p:cNvPr id="19" name="图片 8" descr="u=1446203109,2888185913&amp;fm=26&amp;fmt=auto.web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974" b="-9559"/>
          <a:stretch>
            <a:fillRect/>
          </a:stretch>
        </p:blipFill>
        <p:spPr bwMode="auto">
          <a:xfrm>
            <a:off x="2807335" y="8086725"/>
            <a:ext cx="1326515" cy="1579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图片 9" descr="src=http___img.11665.com_img01_p_i1_T1c7udXf0pXXXN7vTa_090827.jpg&amp;refer=http___img.1166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42863" y="7867888"/>
            <a:ext cx="1079500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9" descr="src=http___img.11665.com_img01_p_i1_T1c7udXf0pXXXN7vTa_090827.jpg&amp;refer=http___img.1166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22363" y="7867888"/>
            <a:ext cx="1079500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图片 10" descr="src=http___img.alicdn.com_i2_2259059157_TB2WO56g4uTBuNkHFNRXXc9qpXa_!!2259059157.jpg&amp;refer=http___img.alicdn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7" cstate="print">
            <a:clrChange>
              <a:clrFrom>
                <a:srgbClr val="D3D2D8"/>
              </a:clrFrom>
              <a:clrTo>
                <a:srgbClr val="D3D2D8">
                  <a:alpha val="0"/>
                </a:srgbClr>
              </a:clrTo>
            </a:clrChange>
          </a:blip>
          <a:srcRect l="17055" r="16646"/>
          <a:stretch>
            <a:fillRect/>
          </a:stretch>
        </p:blipFill>
        <p:spPr bwMode="auto">
          <a:xfrm>
            <a:off x="7493645" y="8086581"/>
            <a:ext cx="1338263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10" descr="src=http___img.alicdn.com_i2_2259059157_TB2WO56g4uTBuNkHFNRXXc9qpXa_!!2259059157.jpg&amp;refer=http___img.alicdn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7" cstate="print">
            <a:clrChange>
              <a:clrFrom>
                <a:srgbClr val="D3D2D8"/>
              </a:clrFrom>
              <a:clrTo>
                <a:srgbClr val="D3D2D8">
                  <a:alpha val="0"/>
                </a:srgbClr>
              </a:clrTo>
            </a:clrChange>
          </a:blip>
          <a:srcRect l="17055" r="16646"/>
          <a:stretch>
            <a:fillRect/>
          </a:stretch>
        </p:blipFill>
        <p:spPr bwMode="auto">
          <a:xfrm>
            <a:off x="8846195" y="8086581"/>
            <a:ext cx="1338263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图片 1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89686" y="8086705"/>
            <a:ext cx="1574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20011" y="8152745"/>
            <a:ext cx="1574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图片 12" descr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67889" y="8191480"/>
            <a:ext cx="1236663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2" descr="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30909" y="8191480"/>
            <a:ext cx="1236663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8" descr="u=1446203109,2888185913&amp;fm=26&amp;fmt=auto.webp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974" b="-9559"/>
          <a:stretch>
            <a:fillRect/>
          </a:stretch>
        </p:blipFill>
        <p:spPr bwMode="auto">
          <a:xfrm>
            <a:off x="4133850" y="8086725"/>
            <a:ext cx="1326515" cy="1579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布谷鸟音频">
            <a:hlinkClick r:id="" action="ppaction://media"/>
          </p:cNvPr>
          <p:cNvPicPr/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6477615" y="7414260"/>
            <a:ext cx="1193800" cy="1251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indefinite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DY0MjUzODY1OGI5NTE4MDE1ZjhiNGUwZmMxZjUyND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0</Words>
  <Application>Microsoft Office PowerPoint</Application>
  <PresentationFormat>自定义</PresentationFormat>
  <Paragraphs>0</Paragraphs>
  <Slides>8</Slides>
  <Notes>0</Notes>
  <HiddenSlides>0</HiddenSlides>
  <MMClips>7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0" baseType="lpstr"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布谷鸟</dc:title>
  <dc:creator>Cyclone2.0</dc:creator>
  <cp:lastModifiedBy>challen zhou</cp:lastModifiedBy>
  <cp:revision>9</cp:revision>
  <dcterms:created xsi:type="dcterms:W3CDTF">2023-07-19T14:55:00Z</dcterms:created>
  <dcterms:modified xsi:type="dcterms:W3CDTF">2025-04-17T03:17:19Z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Cyclone2.0</vt:lpwstr>
  </property>
  <property fmtid="{D5CDD505-2E9C-101B-9397-08002B2CF9AE}" pid="3" name="ApplicationVersion">
    <vt:lpwstr>EN-PPT-5.1.19.9</vt:lpwstr>
  </property>
  <property fmtid="{D5CDD505-2E9C-101B-9397-08002B2CF9AE}" pid="4" name="ICV">
    <vt:lpwstr>98D0CB246CA74C4D8F934BEE22162D70_13</vt:lpwstr>
  </property>
  <property fmtid="{D5CDD505-2E9C-101B-9397-08002B2CF9AE}" pid="5" name="KSOProductBuildVer">
    <vt:lpwstr>2052-12.1.0.15120</vt:lpwstr>
  </property>
</Properties>
</file>