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4" r:id="rId3"/>
    <p:sldId id="265" r:id="rId4"/>
    <p:sldId id="266" r:id="rId5"/>
    <p:sldId id="270" r:id="rId6"/>
    <p:sldId id="272" r:id="rId7"/>
    <p:sldId id="271" r:id="rId8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330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4C87D-2E6E-4A80-89E8-8A297E021BF8}" type="datetimeFigureOut">
              <a:rPr lang="zh-CN" altLang="en-US" smtClean="0"/>
              <a:pPr/>
              <a:t>2025/6/9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B83F5-9632-4F83-9F41-4AC4D914BCB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414171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4C87D-2E6E-4A80-89E8-8A297E021BF8}" type="datetimeFigureOut">
              <a:rPr lang="zh-CN" altLang="en-US" smtClean="0"/>
              <a:pPr/>
              <a:t>2025/6/9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B83F5-9632-4F83-9F41-4AC4D914BCB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834798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4C87D-2E6E-4A80-89E8-8A297E021BF8}" type="datetimeFigureOut">
              <a:rPr lang="zh-CN" altLang="en-US" smtClean="0"/>
              <a:pPr/>
              <a:t>2025/6/9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B83F5-9632-4F83-9F41-4AC4D914BCB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945080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4C87D-2E6E-4A80-89E8-8A297E021BF8}" type="datetimeFigureOut">
              <a:rPr lang="zh-CN" altLang="en-US" smtClean="0"/>
              <a:pPr/>
              <a:t>2025/6/9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B83F5-9632-4F83-9F41-4AC4D914BCB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698704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4C87D-2E6E-4A80-89E8-8A297E021BF8}" type="datetimeFigureOut">
              <a:rPr lang="zh-CN" altLang="en-US" smtClean="0"/>
              <a:pPr/>
              <a:t>2025/6/9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B83F5-9632-4F83-9F41-4AC4D914BCB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631477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4C87D-2E6E-4A80-89E8-8A297E021BF8}" type="datetimeFigureOut">
              <a:rPr lang="zh-CN" altLang="en-US" smtClean="0"/>
              <a:pPr/>
              <a:t>2025/6/9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B83F5-9632-4F83-9F41-4AC4D914BCB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391501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4C87D-2E6E-4A80-89E8-8A297E021BF8}" type="datetimeFigureOut">
              <a:rPr lang="zh-CN" altLang="en-US" smtClean="0"/>
              <a:pPr/>
              <a:t>2025/6/9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B83F5-9632-4F83-9F41-4AC4D914BCB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943785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4C87D-2E6E-4A80-89E8-8A297E021BF8}" type="datetimeFigureOut">
              <a:rPr lang="zh-CN" altLang="en-US" smtClean="0"/>
              <a:pPr/>
              <a:t>2025/6/9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B83F5-9632-4F83-9F41-4AC4D914BCB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104924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4C87D-2E6E-4A80-89E8-8A297E021BF8}" type="datetimeFigureOut">
              <a:rPr lang="zh-CN" altLang="en-US" smtClean="0"/>
              <a:pPr/>
              <a:t>2025/6/9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B83F5-9632-4F83-9F41-4AC4D914BCB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41179142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4C87D-2E6E-4A80-89E8-8A297E021BF8}" type="datetimeFigureOut">
              <a:rPr lang="zh-CN" altLang="en-US" smtClean="0"/>
              <a:pPr/>
              <a:t>2025/6/9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B83F5-9632-4F83-9F41-4AC4D914BCB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695458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4C87D-2E6E-4A80-89E8-8A297E021BF8}" type="datetimeFigureOut">
              <a:rPr lang="zh-CN" altLang="en-US" smtClean="0"/>
              <a:pPr/>
              <a:t>2025/6/9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B83F5-9632-4F83-9F41-4AC4D914BCB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40150428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54C87D-2E6E-4A80-89E8-8A297E021BF8}" type="datetimeFigureOut">
              <a:rPr lang="zh-CN" altLang="en-US" smtClean="0"/>
              <a:pPr/>
              <a:t>2025/6/9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2B83F5-9632-4F83-9F41-4AC4D914BCB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576776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gif"/><Relationship Id="rId4" Type="http://schemas.openxmlformats.org/officeDocument/2006/relationships/image" Target="../media/image5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16" y="2564904"/>
            <a:ext cx="7762024" cy="3190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03100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istrator\Desktop\tim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797" y="1"/>
            <a:ext cx="9158797" cy="687501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Administrator\Desktop\timg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2" y="17057"/>
            <a:ext cx="6553200" cy="442005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C:\Users\Administrator\Desktop\timg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0"/>
            <a:ext cx="6553200" cy="442005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Users\Administrator\Desktop\timg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124744"/>
            <a:ext cx="6553200" cy="442005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985340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7" descr="C:\Users\Administrator\Desktop\7682632_201402062300180122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9894"/>
            <a:ext cx="7432129" cy="565488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Administrator\Desktop\3204311134874820136.gif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5907" y="5614987"/>
            <a:ext cx="599926" cy="69167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Administrator\Desktop\新建文件夹 (2)\timg (4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555776" y="-189074"/>
            <a:ext cx="6364982" cy="397811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436195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改头发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2285992"/>
            <a:ext cx="4082852" cy="2589960"/>
          </a:xfrm>
          <a:prstGeom prst="rect">
            <a:avLst/>
          </a:prstGeom>
        </p:spPr>
      </p:pic>
      <p:pic>
        <p:nvPicPr>
          <p:cNvPr id="6" name="图片 5" descr="改头发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4942" y="571480"/>
            <a:ext cx="3440321" cy="2214578"/>
          </a:xfrm>
          <a:prstGeom prst="rect">
            <a:avLst/>
          </a:prstGeom>
        </p:spPr>
      </p:pic>
      <p:pic>
        <p:nvPicPr>
          <p:cNvPr id="7" name="图片 6" descr="改头发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7818" y="3643314"/>
            <a:ext cx="3357586" cy="274216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11250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改头发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24" y="928670"/>
            <a:ext cx="7630846" cy="491207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78139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改头发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976" y="785794"/>
            <a:ext cx="6929486" cy="536764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0035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改头发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10" y="928670"/>
            <a:ext cx="7770500" cy="492922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44404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</TotalTime>
  <Words>0</Words>
  <Application>Microsoft Office PowerPoint</Application>
  <PresentationFormat>全屏显示(4:3)</PresentationFormat>
  <Paragraphs>0</Paragraphs>
  <Slides>7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8" baseType="lpstr">
      <vt:lpstr>Office 主题​​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</vt:vector>
  </TitlesOfParts>
  <Company>Sky123.Org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xbany</dc:creator>
  <cp:lastModifiedBy>Microsoft</cp:lastModifiedBy>
  <cp:revision>21</cp:revision>
  <dcterms:created xsi:type="dcterms:W3CDTF">2017-03-02T02:17:32Z</dcterms:created>
  <dcterms:modified xsi:type="dcterms:W3CDTF">2025-06-09T04:57:22Z</dcterms:modified>
</cp:coreProperties>
</file>