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416" y="-90"/>
      </p:cViewPr>
      <p:guideLst>
        <p:guide orient="horz" pos="2108"/>
        <p:guide pos="28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F32CC045-FC6C-47F1-9396-15342B0C6B58}" type="datetimeFigureOut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6148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2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29C384DA-B6AF-484E-8985-84AB67146E20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861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幻灯片图像占位符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7171" name="备注占位符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zh-CN" altLang="en-US" smtClean="0">
              <a:ea typeface="宋体" charset="-122"/>
            </a:endParaRPr>
          </a:p>
        </p:txBody>
      </p:sp>
      <p:sp>
        <p:nvSpPr>
          <p:cNvPr id="7172" name="灯片编号占位符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eaLnBrk="1" hangingPunct="1"/>
            <a:fld id="{9ED07B39-FDA5-49EC-BF88-D6B3AA4FEAC4}" type="slidenum">
              <a:rPr lang="zh-CN" altLang="en-US" smtClean="0"/>
              <a:pPr eaLnBrk="1" hangingPunct="1"/>
              <a:t>3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A057FC-AE28-44B8-A87F-3B2DF61282CF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FA02E-4FAD-4D8F-A08A-6DE4D3F471A1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40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50ABB0-CEF4-47A2-9C4E-27DBBB8AF2FC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A47518-BFA6-43FC-B503-53D6907E112F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2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B8EE01-F129-4D0B-BA42-A09F008FE3AE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AF3738C-09C0-44CF-91E0-07EE21CAA2BA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9627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标题，一项大型内容和两项小型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F96A15-8FA1-4B2A-BB2A-CD29664A7A1E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A57E5F-CDEC-4994-81C0-2D295DAFB2DF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987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16E16C-A207-40BD-AFAA-19502E834FB9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4182FD-0ECE-4A15-9866-AE892A27A471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35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9C5924-62D5-44C9-A654-06B824123E24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671700-C9F4-4E02-BB6E-3E4CB70AB4C0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41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C23B2-BF0A-40F0-89BA-D75E9E8ABAEB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F80FD-8A42-4E4B-85B0-B0D395AC8F8C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876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BEAE2-1EA8-40D0-85A4-F39B2BE731CB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CAD7E4-53B2-4E5B-B649-8086602C81C1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799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4DB393-AD9F-48A3-97DB-7350687D0069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E8BFBF-581D-440C-95D9-471DBD9B8D73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4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659C18-1021-46D0-9DA1-0CCECD3E21C9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E3A7D-766F-472A-9B1C-3A05E45DA98B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49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819E87-046C-4B3D-BF6D-DD31AAB5F3D6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9C8859-2295-4557-8DCF-7744FE542228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91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1CD63-9E61-4E55-9D8C-1B19EE55C1C9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157F7C-E153-4498-8EBD-6E9F8B3D57D2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375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zh-CN" smtClean="0"/>
              <a:t>单击此处编辑母版文本样式</a:t>
            </a:r>
          </a:p>
          <a:p>
            <a:pPr lvl="1"/>
            <a:r>
              <a:rPr lang="zh-CN" altLang="zh-CN" smtClean="0"/>
              <a:t>第二级</a:t>
            </a:r>
          </a:p>
          <a:p>
            <a:pPr lvl="2"/>
            <a:r>
              <a:rPr lang="zh-CN" altLang="zh-CN" smtClean="0"/>
              <a:t>第三级</a:t>
            </a:r>
          </a:p>
          <a:p>
            <a:pPr lvl="3"/>
            <a:r>
              <a:rPr lang="zh-CN" altLang="zh-CN" smtClean="0"/>
              <a:t>第四级</a:t>
            </a:r>
          </a:p>
          <a:p>
            <a:pPr lvl="4"/>
            <a:r>
              <a:rPr lang="zh-CN" altLang="zh-CN" smtClean="0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0137C79E-A861-4C5B-93BA-55089684F8F5}" type="datetime1">
              <a:rPr lang="zh-CN" altLang="en-US"/>
              <a:pPr>
                <a:defRPr/>
              </a:pPr>
              <a:t>2017/5/25 Thursday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Arial" pitchFamily="34" charset="0"/>
              <a:buNone/>
              <a:defRPr sz="1400">
                <a:latin typeface="Arial" pitchFamily="34" charset="0"/>
                <a:ea typeface="宋体" pitchFamily="2" charset="-122"/>
              </a:defRPr>
            </a:lvl1pPr>
          </a:lstStyle>
          <a:p>
            <a:pPr>
              <a:defRPr/>
            </a:pPr>
            <a:fld id="{1B20B1AD-2E18-4116-8DE8-23BEACCF3A79}" type="slidenum">
              <a:rPr lang="zh-CN" alt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http://down1.sucaitianxia.com/psd02/psd174/psds3435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5352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362075"/>
            <a:ext cx="6022975" cy="3408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736600" y="4165600"/>
            <a:ext cx="2519363" cy="132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/>
            <a:r>
              <a:rPr lang="zh-CN" altLang="en-US" sz="4000" b="1">
                <a:latin typeface="黑体" pitchFamily="2" charset="-122"/>
                <a:ea typeface="黑体" pitchFamily="2" charset="-122"/>
              </a:rPr>
              <a:t>生活中的凹面镜</a:t>
            </a:r>
          </a:p>
        </p:txBody>
      </p:sp>
      <p:pic>
        <p:nvPicPr>
          <p:cNvPr id="4100" name="Picture 4"/>
          <p:cNvPicPr>
            <a:picLocks noGrp="1" noChangeAspect="1" noChangeArrowheads="1"/>
          </p:cNvPicPr>
          <p:nvPr>
            <p:ph sz="quarter" idx="2"/>
          </p:nvPr>
        </p:nvPicPr>
        <p:blipFill rotWithShape="1">
          <a:blip r:embed="rId2"/>
          <a:srcRect t="17467"/>
          <a:stretch/>
        </p:blipFill>
        <p:spPr>
          <a:xfrm>
            <a:off x="4154488" y="735013"/>
            <a:ext cx="4487862" cy="2771775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101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/>
          <a:stretch>
            <a:fillRect/>
          </a:stretch>
        </p:blipFill>
        <p:spPr>
          <a:xfrm>
            <a:off x="4332288" y="3717925"/>
            <a:ext cx="4324350" cy="2773363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6" name="Picture 2" descr="http://image.li63.com/ImageUpload/2011/0518/LI63144620162.jpg"/>
          <p:cNvPicPr>
            <a:picLocks noChangeAspect="1" noChangeArrowheads="1"/>
          </p:cNvPicPr>
          <p:nvPr/>
        </p:nvPicPr>
        <p:blipFill rotWithShape="1">
          <a:blip r:embed="rId4"/>
          <a:srcRect l="2558" t="12424" r="65323" b="53151"/>
          <a:stretch/>
        </p:blipFill>
        <p:spPr bwMode="auto">
          <a:xfrm>
            <a:off x="536575" y="735013"/>
            <a:ext cx="2916238" cy="2771775"/>
          </a:xfrm>
          <a:prstGeom prst="rect">
            <a:avLst/>
          </a:prstGeom>
          <a:ln w="38100" cap="sq">
            <a:solidFill>
              <a:schemeClr val="bg1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ldLvl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27038" y="484188"/>
            <a:ext cx="3698875" cy="2771775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267325" y="4065588"/>
            <a:ext cx="2382838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/>
            <a:r>
              <a:rPr lang="zh-CN" altLang="en-US" sz="4000" b="1">
                <a:latin typeface="黑体" pitchFamily="2" charset="-122"/>
                <a:ea typeface="黑体" pitchFamily="2" charset="-122"/>
              </a:rPr>
              <a:t>生活中的</a:t>
            </a:r>
            <a:endParaRPr lang="en-US" altLang="zh-CN" sz="4000" b="1">
              <a:latin typeface="黑体" pitchFamily="2" charset="-122"/>
              <a:ea typeface="黑体" pitchFamily="2" charset="-122"/>
            </a:endParaRPr>
          </a:p>
          <a:p>
            <a:pPr algn="ctr" eaLnBrk="1" hangingPunct="1"/>
            <a:r>
              <a:rPr lang="zh-CN" altLang="en-US" sz="4000" b="1">
                <a:latin typeface="黑体" pitchFamily="2" charset="-122"/>
                <a:ea typeface="黑体" pitchFamily="2" charset="-122"/>
              </a:rPr>
              <a:t>凸面镜</a:t>
            </a:r>
          </a:p>
        </p:txBody>
      </p:sp>
      <p:pic>
        <p:nvPicPr>
          <p:cNvPr id="5124" name="Picture 4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4"/>
          <a:stretch>
            <a:fillRect/>
          </a:stretch>
        </p:blipFill>
        <p:spPr>
          <a:xfrm>
            <a:off x="4543425" y="484188"/>
            <a:ext cx="4002088" cy="2771775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125" name="Picture 5"/>
          <p:cNvPicPr>
            <a:picLocks noGrp="1" noChangeAspect="1" noChangeArrowheads="1"/>
          </p:cNvPicPr>
          <p:nvPr>
            <p:ph sz="quarter" idx="3"/>
          </p:nvPr>
        </p:nvPicPr>
        <p:blipFill rotWithShape="1">
          <a:blip r:embed="rId5"/>
          <a:srcRect l="4355" r="5218"/>
          <a:stretch/>
        </p:blipFill>
        <p:spPr>
          <a:xfrm>
            <a:off x="427038" y="3509963"/>
            <a:ext cx="3698875" cy="2771775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ldLvl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246188" y="382588"/>
            <a:ext cx="2838450" cy="2773362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071563" y="4338638"/>
            <a:ext cx="2389187" cy="1322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1pPr>
            <a:lvl2pPr marL="742950" indent="-28575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2pPr>
            <a:lvl3pPr marL="11430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3pPr>
            <a:lvl4pPr marL="16002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4pPr>
            <a:lvl5pPr marL="2057400" indent="-228600" eaLnBrk="0" hangingPunct="0"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charset="0"/>
              <a:defRPr>
                <a:solidFill>
                  <a:schemeClr val="tx1"/>
                </a:solidFill>
                <a:latin typeface="Arial" charset="0"/>
                <a:ea typeface="宋体" charset="-122"/>
              </a:defRPr>
            </a:lvl9pPr>
          </a:lstStyle>
          <a:p>
            <a:pPr algn="ctr" eaLnBrk="1" hangingPunct="1"/>
            <a:r>
              <a:rPr lang="zh-CN" altLang="en-US" sz="4000" b="1">
                <a:latin typeface="黑体" pitchFamily="2" charset="-122"/>
                <a:ea typeface="黑体" pitchFamily="2" charset="-122"/>
              </a:rPr>
              <a:t>生活中的</a:t>
            </a:r>
            <a:endParaRPr lang="en-US" altLang="zh-CN" sz="4000" b="1">
              <a:latin typeface="黑体" pitchFamily="2" charset="-122"/>
              <a:ea typeface="黑体" pitchFamily="2" charset="-122"/>
            </a:endParaRPr>
          </a:p>
          <a:p>
            <a:pPr algn="ctr" eaLnBrk="1" hangingPunct="1"/>
            <a:r>
              <a:rPr lang="zh-CN" altLang="en-US" sz="4000" b="1">
                <a:latin typeface="黑体" pitchFamily="2" charset="-122"/>
                <a:ea typeface="黑体" pitchFamily="2" charset="-122"/>
              </a:rPr>
              <a:t>平面镜</a:t>
            </a:r>
          </a:p>
        </p:txBody>
      </p:sp>
      <p:pic>
        <p:nvPicPr>
          <p:cNvPr id="6148" name="Picture 4"/>
          <p:cNvPicPr>
            <a:picLocks noGrp="1" noChangeAspect="1" noChangeArrowheads="1"/>
          </p:cNvPicPr>
          <p:nvPr>
            <p:ph sz="quarter" idx="2"/>
          </p:nvPr>
        </p:nvPicPr>
        <p:blipFill rotWithShape="1">
          <a:blip r:embed="rId3"/>
          <a:srcRect l="5307" t="5187" r="8824" b="6532"/>
          <a:stretch/>
        </p:blipFill>
        <p:spPr>
          <a:xfrm>
            <a:off x="4879975" y="382588"/>
            <a:ext cx="2697163" cy="2773362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149" name="Picture 5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4"/>
          <a:stretch>
            <a:fillRect/>
          </a:stretch>
        </p:blipFill>
        <p:spPr>
          <a:xfrm>
            <a:off x="4225925" y="3754438"/>
            <a:ext cx="3540125" cy="2771775"/>
          </a:xfr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1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ldLvl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 bwMode="auto"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s://timgsa.baidu.com/timg?image&amp;quality=80&amp;size=b9999_10000&amp;sec=1495729920783&amp;di=7c9c89fa609b8757240ca0daded62868&amp;imgtype=0&amp;src=http%3A%2F%2Fstatic.fuwo.com%2Fupload%2Fattachment%2F1606%2F27%2Fc1a01cd43c6011e6b5a600163e00254c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299" r="30041"/>
          <a:stretch/>
        </p:blipFill>
        <p:spPr bwMode="auto">
          <a:xfrm>
            <a:off x="248574" y="756621"/>
            <a:ext cx="3098307" cy="5076826"/>
          </a:xfrm>
          <a:prstGeom prst="rect">
            <a:avLst/>
          </a:prstGeo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4" descr="https://timgsa.baidu.com/timg?image&amp;quality=80&amp;size=b9999_10000&amp;sec=1495730011586&amp;di=f4a2f3801fbb4c282ae288da0eb326de&amp;imgtype=0&amp;src=http%3A%2F%2Fe.chinacqsb.com%2Fres%2F1%2F20091028%2F66411256668309089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5936" y="204011"/>
            <a:ext cx="4286250" cy="1695451"/>
          </a:xfrm>
          <a:prstGeom prst="rect">
            <a:avLst/>
          </a:prstGeo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矩形 9"/>
          <p:cNvSpPr/>
          <p:nvPr/>
        </p:nvSpPr>
        <p:spPr>
          <a:xfrm>
            <a:off x="946282" y="6085189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穿衣镜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5819548" y="1899462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老花镜</a:t>
            </a:r>
            <a:endParaRPr lang="zh-CN" altLang="en-US" sz="2400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855062" y="6085187"/>
            <a:ext cx="110799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2400" dirty="0" smtClean="0">
                <a:latin typeface="黑体" panose="02010609060101010101" pitchFamily="49" charset="-122"/>
                <a:ea typeface="黑体" panose="02010609060101010101" pitchFamily="49" charset="-122"/>
              </a:rPr>
              <a:t>梳妆</a:t>
            </a:r>
            <a:r>
              <a:rPr lang="zh-CN" altLang="en-US" sz="2400" dirty="0">
                <a:latin typeface="黑体" panose="02010609060101010101" pitchFamily="49" charset="-122"/>
                <a:ea typeface="黑体" panose="02010609060101010101" pitchFamily="49" charset="-122"/>
              </a:rPr>
              <a:t>镜</a:t>
            </a:r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148" y="2476801"/>
            <a:ext cx="2663825" cy="3608387"/>
          </a:xfrm>
          <a:prstGeom prst="rect">
            <a:avLst/>
          </a:prstGeom>
          <a:ln w="38100" cap="sq">
            <a:solidFill>
              <a:schemeClr val="bg1">
                <a:lumMod val="95000"/>
              </a:schemeClr>
            </a:solidFill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774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A7C6E5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F0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 typeface="Arial" pitchFamily="34" charset="0"/>
          <a:buNone/>
          <a:tabLst/>
          <a:defRPr kumimoji="0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宋体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</TotalTime>
  <Pages>0</Pages>
  <Words>17</Words>
  <Characters>0</Characters>
  <Application>Microsoft Office PowerPoint</Application>
  <DocSecurity>0</DocSecurity>
  <PresentationFormat>全屏显示(4:3)</PresentationFormat>
  <Lines>0</Lines>
  <Paragraphs>9</Paragraphs>
  <Slides>5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6" baseType="lpstr">
      <vt:lpstr>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二幼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杨样</dc:creator>
  <cp:lastModifiedBy>Administrator</cp:lastModifiedBy>
  <cp:revision>14</cp:revision>
  <dcterms:created xsi:type="dcterms:W3CDTF">2013-01-25T01:44:32Z</dcterms:created>
  <dcterms:modified xsi:type="dcterms:W3CDTF">2017-05-25T13:53:15Z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2052-9.1.0.4993</vt:lpwstr>
  </property>
</Properties>
</file>